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handoutMasterIdLst>
    <p:handoutMasterId r:id="rId8"/>
  </p:handoutMasterIdLst>
  <p:sldIdLst>
    <p:sldId id="275" r:id="rId2"/>
    <p:sldId id="280" r:id="rId3"/>
    <p:sldId id="276" r:id="rId4"/>
    <p:sldId id="277" r:id="rId5"/>
    <p:sldId id="278" r:id="rId6"/>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itchFamily="-8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itchFamily="-8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itchFamily="-8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itchFamily="-8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itchFamily="-8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itchFamily="-8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itchFamily="-8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itchFamily="-8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itchFamily="-8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9" d="100"/>
          <a:sy n="89" d="100"/>
        </p:scale>
        <p:origin x="-48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latin typeface="Arial"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ea typeface="ＭＳ Ｐゴシック" panose="020B0600070205080204" pitchFamily="34" charset="-128"/>
              </a:defRPr>
            </a:lvl1pPr>
          </a:lstStyle>
          <a:p>
            <a:pPr>
              <a:defRPr/>
            </a:pPr>
            <a:fld id="{2E07418D-10DB-4968-8C3C-CC0D0A67FD2B}" type="datetime1">
              <a:rPr lang="en-US" altLang="en-US"/>
              <a:pPr>
                <a:defRPr/>
              </a:pPr>
              <a:t>1/12/16</a:t>
            </a:fld>
            <a:endParaRPr lang="en-US" alt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hangingPunct="1">
              <a:defRPr sz="1200">
                <a:latin typeface="Arial"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ea typeface="ＭＳ Ｐゴシック" panose="020B0600070205080204" pitchFamily="34" charset="-128"/>
              </a:defRPr>
            </a:lvl1pPr>
          </a:lstStyle>
          <a:p>
            <a:pPr>
              <a:defRPr/>
            </a:pPr>
            <a:fld id="{FB69549D-092B-40DC-B21F-4BF70AE6B19E}" type="slidenum">
              <a:rPr lang="en-US" altLang="en-US"/>
              <a:pPr>
                <a:defRPr/>
              </a:pPr>
              <a:t>‹#›</a:t>
            </a:fld>
            <a:endParaRPr lang="en-US" altLang="en-US"/>
          </a:p>
        </p:txBody>
      </p:sp>
    </p:spTree>
    <p:extLst>
      <p:ext uri="{BB962C8B-B14F-4D97-AF65-F5344CB8AC3E}">
        <p14:creationId xmlns:p14="http://schemas.microsoft.com/office/powerpoint/2010/main" val="2862427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panose="020F0502020204030204" pitchFamily="34" charset="0"/>
                <a:ea typeface="ＭＳ Ｐゴシック" panose="020B0600070205080204" pitchFamily="34" charset="-128"/>
              </a:defRPr>
            </a:lvl1pPr>
          </a:lstStyle>
          <a:p>
            <a:pPr>
              <a:defRPr/>
            </a:pPr>
            <a:fld id="{692DAC1F-681C-49C9-9F97-55CAA7A26BFE}" type="datetime1">
              <a:rPr lang="en-US" altLang="en-US"/>
              <a:pPr>
                <a:defRPr/>
              </a:pPr>
              <a:t>1/12/16</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ea typeface="ＭＳ Ｐゴシック" panose="020B0600070205080204" pitchFamily="34" charset="-128"/>
              </a:defRPr>
            </a:lvl1pPr>
          </a:lstStyle>
          <a:p>
            <a:pPr>
              <a:defRPr/>
            </a:pPr>
            <a:fld id="{C77DEFCF-D10F-489C-99B8-FFD021D2C4E8}" type="slidenum">
              <a:rPr lang="en-US" altLang="en-US"/>
              <a:pPr>
                <a:defRPr/>
              </a:pPr>
              <a:t>‹#›</a:t>
            </a:fld>
            <a:endParaRPr lang="en-US" altLang="en-US"/>
          </a:p>
        </p:txBody>
      </p:sp>
    </p:spTree>
    <p:extLst>
      <p:ext uri="{BB962C8B-B14F-4D97-AF65-F5344CB8AC3E}">
        <p14:creationId xmlns:p14="http://schemas.microsoft.com/office/powerpoint/2010/main" val="251992673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z="2400" smtClean="0">
              <a:latin typeface="Arial" panose="020B0604020202020204" pitchFamily="34" charset="0"/>
              <a:ea typeface="ＭＳ Ｐゴシック" pitchFamily="-84" charset="-128"/>
            </a:endParaRPr>
          </a:p>
        </p:txBody>
      </p:sp>
    </p:spTree>
    <p:extLst>
      <p:ext uri="{BB962C8B-B14F-4D97-AF65-F5344CB8AC3E}">
        <p14:creationId xmlns:p14="http://schemas.microsoft.com/office/powerpoint/2010/main" val="2642527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CMA_ppt_wDUI_front_bkgrnd"/>
          <p:cNvPicPr>
            <a:picLocks noChangeAspect="1" noChangeArrowheads="1"/>
          </p:cNvPicPr>
          <p:nvPr/>
        </p:nvPicPr>
        <p:blipFill>
          <a:blip r:embed="rId2">
            <a:extLst>
              <a:ext uri="{28A0092B-C50C-407E-A947-70E740481C1C}">
                <a14:useLocalDpi xmlns:a14="http://schemas.microsoft.com/office/drawing/2010/main" val="0"/>
              </a:ext>
            </a:extLst>
          </a:blip>
          <a:srcRect l="241" r="824" b="847"/>
          <a:stretch>
            <a:fillRect/>
          </a:stretch>
        </p:blipFill>
        <p:spPr bwMode="auto">
          <a:xfrm>
            <a:off x="0" y="-17463"/>
            <a:ext cx="9144000" cy="687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COHORT Logo by Toby Cisneros 2 16 2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57200"/>
            <a:ext cx="3733800"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3" name="Rectangle 3"/>
          <p:cNvSpPr>
            <a:spLocks noGrp="1" noChangeArrowheads="1"/>
          </p:cNvSpPr>
          <p:nvPr>
            <p:ph type="ctrTitle"/>
          </p:nvPr>
        </p:nvSpPr>
        <p:spPr>
          <a:xfrm>
            <a:off x="762000" y="3581400"/>
            <a:ext cx="7772400" cy="762000"/>
          </a:xfrm>
        </p:spPr>
        <p:txBody>
          <a:bodyPr/>
          <a:lstStyle>
            <a:lvl1pPr>
              <a:defRPr/>
            </a:lvl1pPr>
          </a:lstStyle>
          <a:p>
            <a:r>
              <a:rPr lang="en-US" smtClean="0"/>
              <a:t>Click to edit Master title style</a:t>
            </a:r>
            <a:endParaRPr lang="en-US"/>
          </a:p>
        </p:txBody>
      </p:sp>
      <p:sp>
        <p:nvSpPr>
          <p:cNvPr id="87044" name="Rectangle 4"/>
          <p:cNvSpPr>
            <a:spLocks noGrp="1" noChangeArrowheads="1"/>
          </p:cNvSpPr>
          <p:nvPr>
            <p:ph type="subTitle" idx="1"/>
          </p:nvPr>
        </p:nvSpPr>
        <p:spPr>
          <a:xfrm>
            <a:off x="1371600" y="4495800"/>
            <a:ext cx="6400800" cy="838200"/>
          </a:xfrm>
        </p:spPr>
        <p:txBody>
          <a:bodyPr/>
          <a:lstStyle>
            <a:lvl1pPr marL="0" indent="0" algn="ctr">
              <a:buFontTx/>
              <a:buNone/>
              <a:defRPr/>
            </a:lvl1pPr>
          </a:lstStyle>
          <a:p>
            <a:r>
              <a:rPr lang="en-US" smtClean="0"/>
              <a:t>Click to edit Master subtitle style</a:t>
            </a:r>
            <a:endParaRPr lang="en-US"/>
          </a:p>
        </p:txBody>
      </p:sp>
      <p:sp>
        <p:nvSpPr>
          <p:cNvPr id="6" name="Date Placeholder 5"/>
          <p:cNvSpPr>
            <a:spLocks noGrp="1" noChangeArrowheads="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pPr>
              <a:defRPr/>
            </a:pPr>
            <a:fld id="{187A211E-49D9-477F-8964-AAD6DF8F8C5F}" type="datetime1">
              <a:rPr lang="en-US" altLang="en-US"/>
              <a:pPr>
                <a:defRPr/>
              </a:pPr>
              <a:t>1/12/16</a:t>
            </a:fld>
            <a:endParaRPr lang="en-US" altLang="en-US"/>
          </a:p>
        </p:txBody>
      </p:sp>
      <p:sp>
        <p:nvSpPr>
          <p:cNvPr id="7" name="Footer Placeholder 6"/>
          <p:cNvSpPr>
            <a:spLocks noGrp="1" noChangeArrowheads="1"/>
          </p:cNvSpPr>
          <p:nvPr>
            <p:ph type="ftr" sz="quarter" idx="11"/>
          </p:nvPr>
        </p:nvSpPr>
        <p:spPr>
          <a:xfrm>
            <a:off x="3124200" y="6245225"/>
            <a:ext cx="2895600" cy="476250"/>
          </a:xfrm>
          <a:prstGeom prst="rect">
            <a:avLst/>
          </a:prstGeom>
        </p:spPr>
        <p:txBody>
          <a:bodyPr/>
          <a:lstStyle>
            <a:lvl1pPr eaLnBrk="1" fontAlgn="auto" hangingPunct="1">
              <a:spcBef>
                <a:spcPts val="0"/>
              </a:spcBef>
              <a:spcAft>
                <a:spcPts val="0"/>
              </a:spcAft>
              <a:defRPr>
                <a:latin typeface="+mn-lt"/>
                <a:ea typeface="+mn-ea"/>
                <a:cs typeface="ＭＳ Ｐゴシック" charset="-128"/>
              </a:defRPr>
            </a:lvl1pPr>
          </a:lstStyle>
          <a:p>
            <a:pPr>
              <a:defRPr/>
            </a:pPr>
            <a:endParaRPr lang="en-US"/>
          </a:p>
        </p:txBody>
      </p:sp>
      <p:sp>
        <p:nvSpPr>
          <p:cNvPr id="8" name="Rectangle 7"/>
          <p:cNvSpPr>
            <a:spLocks noGrp="1" noChangeArrowheads="1"/>
          </p:cNvSpPr>
          <p:nvPr>
            <p:ph type="sldNum" sz="quarter" idx="12"/>
          </p:nvPr>
        </p:nvSpPr>
        <p:spPr/>
        <p:txBody>
          <a:bodyPr/>
          <a:lstStyle>
            <a:lvl1pPr>
              <a:defRPr/>
            </a:lvl1pPr>
          </a:lstStyle>
          <a:p>
            <a:pPr>
              <a:defRPr/>
            </a:pPr>
            <a:fld id="{50A19C72-D025-42BB-BF79-62C94950A2FC}" type="slidenum">
              <a:rPr lang="en-US" altLang="en-US"/>
              <a:pPr>
                <a:defRPr/>
              </a:pPr>
              <a:t>‹#›</a:t>
            </a:fld>
            <a:endParaRPr lang="en-US" altLang="en-US"/>
          </a:p>
        </p:txBody>
      </p:sp>
    </p:spTree>
    <p:extLst>
      <p:ext uri="{BB962C8B-B14F-4D97-AF65-F5344CB8AC3E}">
        <p14:creationId xmlns:p14="http://schemas.microsoft.com/office/powerpoint/2010/main" val="2738770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pPr>
              <a:defRPr/>
            </a:pPr>
            <a:fld id="{3AB8132F-863F-46E9-84F0-920988794694}" type="datetime1">
              <a:rPr lang="en-US" altLang="en-US"/>
              <a:pPr>
                <a:defRPr/>
              </a:pPr>
              <a:t>1/12/16</a:t>
            </a:fld>
            <a:endParaRPr lang="en-US" alt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eaLnBrk="1" fontAlgn="auto" hangingPunct="1">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64E324-248B-46F8-9D28-6161049F1B40}" type="slidenum">
              <a:rPr lang="en-US" altLang="en-US"/>
              <a:pPr>
                <a:defRPr/>
              </a:pPr>
              <a:t>‹#›</a:t>
            </a:fld>
            <a:endParaRPr lang="en-US" altLang="en-US"/>
          </a:p>
        </p:txBody>
      </p:sp>
    </p:spTree>
    <p:extLst>
      <p:ext uri="{BB962C8B-B14F-4D97-AF65-F5344CB8AC3E}">
        <p14:creationId xmlns:p14="http://schemas.microsoft.com/office/powerpoint/2010/main" val="306722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76200"/>
            <a:ext cx="213360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24840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pPr>
              <a:defRPr/>
            </a:pPr>
            <a:fld id="{30FB8BF4-009D-4D82-B7E3-97F9285CF9B2}" type="datetime1">
              <a:rPr lang="en-US" altLang="en-US"/>
              <a:pPr>
                <a:defRPr/>
              </a:pPr>
              <a:t>1/12/16</a:t>
            </a:fld>
            <a:endParaRPr lang="en-US" alt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eaLnBrk="1" fontAlgn="auto" hangingPunct="1">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01C1FF-8F5A-4562-BA24-C31D8E89AC1D}" type="slidenum">
              <a:rPr lang="en-US" altLang="en-US"/>
              <a:pPr>
                <a:defRPr/>
              </a:pPr>
              <a:t>‹#›</a:t>
            </a:fld>
            <a:endParaRPr lang="en-US" altLang="en-US"/>
          </a:p>
        </p:txBody>
      </p:sp>
    </p:spTree>
    <p:extLst>
      <p:ext uri="{BB962C8B-B14F-4D97-AF65-F5344CB8AC3E}">
        <p14:creationId xmlns:p14="http://schemas.microsoft.com/office/powerpoint/2010/main" val="506953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pPr>
              <a:defRPr/>
            </a:pPr>
            <a:fld id="{DF4A5228-A1D1-4E2C-BFB5-1E5E539F00F7}" type="datetime1">
              <a:rPr lang="en-US" altLang="en-US"/>
              <a:pPr>
                <a:defRPr/>
              </a:pPr>
              <a:t>1/12/16</a:t>
            </a:fld>
            <a:endParaRPr lang="en-US" alt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eaLnBrk="1" fontAlgn="auto" hangingPunct="1">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291211-9FE6-4661-B93B-DFF932F01C56}" type="slidenum">
              <a:rPr lang="en-US" altLang="en-US"/>
              <a:pPr>
                <a:defRPr/>
              </a:pPr>
              <a:t>‹#›</a:t>
            </a:fld>
            <a:endParaRPr lang="en-US" altLang="en-US"/>
          </a:p>
        </p:txBody>
      </p:sp>
    </p:spTree>
    <p:extLst>
      <p:ext uri="{BB962C8B-B14F-4D97-AF65-F5344CB8AC3E}">
        <p14:creationId xmlns:p14="http://schemas.microsoft.com/office/powerpoint/2010/main" val="3934657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pPr>
              <a:defRPr/>
            </a:pPr>
            <a:fld id="{2AE898B4-B932-4D41-A46F-C885B853FAAD}" type="datetime1">
              <a:rPr lang="en-US" altLang="en-US"/>
              <a:pPr>
                <a:defRPr/>
              </a:pPr>
              <a:t>1/12/16</a:t>
            </a:fld>
            <a:endParaRPr lang="en-US" alt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eaLnBrk="1" fontAlgn="auto" hangingPunct="1">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16B19-7255-4C26-B508-EF332FE1D31D}" type="slidenum">
              <a:rPr lang="en-US" altLang="en-US"/>
              <a:pPr>
                <a:defRPr/>
              </a:pPr>
              <a:t>‹#›</a:t>
            </a:fld>
            <a:endParaRPr lang="en-US" altLang="en-US"/>
          </a:p>
        </p:txBody>
      </p:sp>
    </p:spTree>
    <p:extLst>
      <p:ext uri="{BB962C8B-B14F-4D97-AF65-F5344CB8AC3E}">
        <p14:creationId xmlns:p14="http://schemas.microsoft.com/office/powerpoint/2010/main" val="235797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pPr>
              <a:defRPr/>
            </a:pPr>
            <a:fld id="{E392E0B8-B44B-40EC-82EA-346DB2800E53}" type="datetime1">
              <a:rPr lang="en-US" altLang="en-US"/>
              <a:pPr>
                <a:defRPr/>
              </a:pPr>
              <a:t>1/12/16</a:t>
            </a:fld>
            <a:endParaRPr lang="en-US" alt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eaLnBrk="1" fontAlgn="auto" hangingPunct="1">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0F72D43B-400C-4C2A-B8DF-6CA9D4BBC08D}" type="slidenum">
              <a:rPr lang="en-US" altLang="en-US"/>
              <a:pPr>
                <a:defRPr/>
              </a:pPr>
              <a:t>‹#›</a:t>
            </a:fld>
            <a:endParaRPr lang="en-US" altLang="en-US"/>
          </a:p>
        </p:txBody>
      </p:sp>
    </p:spTree>
    <p:extLst>
      <p:ext uri="{BB962C8B-B14F-4D97-AF65-F5344CB8AC3E}">
        <p14:creationId xmlns:p14="http://schemas.microsoft.com/office/powerpoint/2010/main" val="3976448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pPr>
              <a:defRPr/>
            </a:pPr>
            <a:fld id="{6586446B-9BD6-40AA-A8DA-DF1816BE96CE}" type="datetime1">
              <a:rPr lang="en-US" altLang="en-US"/>
              <a:pPr>
                <a:defRPr/>
              </a:pPr>
              <a:t>1/12/16</a:t>
            </a:fld>
            <a:endParaRPr lang="en-US" alt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eaLnBrk="1" fontAlgn="auto" hangingPunct="1">
              <a:spcBef>
                <a:spcPts val="0"/>
              </a:spcBef>
              <a:spcAft>
                <a:spcPts val="0"/>
              </a:spcAft>
              <a:defRPr>
                <a:latin typeface="+mn-lt"/>
                <a:ea typeface="+mn-ea"/>
                <a:cs typeface="ＭＳ Ｐゴシック" charset="-128"/>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B2ABC604-C000-4138-834A-EFCE64674A0F}" type="slidenum">
              <a:rPr lang="en-US" altLang="en-US"/>
              <a:pPr>
                <a:defRPr/>
              </a:pPr>
              <a:t>‹#›</a:t>
            </a:fld>
            <a:endParaRPr lang="en-US" altLang="en-US"/>
          </a:p>
        </p:txBody>
      </p:sp>
    </p:spTree>
    <p:extLst>
      <p:ext uri="{BB962C8B-B14F-4D97-AF65-F5344CB8AC3E}">
        <p14:creationId xmlns:p14="http://schemas.microsoft.com/office/powerpoint/2010/main" val="3881864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pPr>
              <a:defRPr/>
            </a:pPr>
            <a:fld id="{A4796FDA-9FC2-4199-80D7-ACA26F68E629}" type="datetime1">
              <a:rPr lang="en-US" altLang="en-US"/>
              <a:pPr>
                <a:defRPr/>
              </a:pPr>
              <a:t>1/12/16</a:t>
            </a:fld>
            <a:endParaRPr lang="en-US" alt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eaLnBrk="1" fontAlgn="auto" hangingPunct="1">
              <a:spcBef>
                <a:spcPts val="0"/>
              </a:spcBef>
              <a:spcAft>
                <a:spcPts val="0"/>
              </a:spcAft>
              <a:defRPr>
                <a:latin typeface="+mn-lt"/>
                <a:ea typeface="+mn-ea"/>
                <a:cs typeface="ＭＳ Ｐゴシック" charset="-128"/>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79C343DF-9CC8-491A-8083-C38848F1315F}" type="slidenum">
              <a:rPr lang="en-US" altLang="en-US"/>
              <a:pPr>
                <a:defRPr/>
              </a:pPr>
              <a:t>‹#›</a:t>
            </a:fld>
            <a:endParaRPr lang="en-US" altLang="en-US"/>
          </a:p>
        </p:txBody>
      </p:sp>
    </p:spTree>
    <p:extLst>
      <p:ext uri="{BB962C8B-B14F-4D97-AF65-F5344CB8AC3E}">
        <p14:creationId xmlns:p14="http://schemas.microsoft.com/office/powerpoint/2010/main" val="322931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pPr>
              <a:defRPr/>
            </a:pPr>
            <a:fld id="{7C23AAA9-6869-4759-9B51-07CAECB5E241}" type="datetime1">
              <a:rPr lang="en-US" altLang="en-US"/>
              <a:pPr>
                <a:defRPr/>
              </a:pPr>
              <a:t>1/12/16</a:t>
            </a:fld>
            <a:endParaRPr lang="en-US" alt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eaLnBrk="1" fontAlgn="auto" hangingPunct="1">
              <a:spcBef>
                <a:spcPts val="0"/>
              </a:spcBef>
              <a:spcAft>
                <a:spcPts val="0"/>
              </a:spcAft>
              <a:defRPr>
                <a:latin typeface="+mn-lt"/>
                <a:ea typeface="+mn-ea"/>
                <a:cs typeface="ＭＳ Ｐゴシック" charset="-128"/>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BC95FF65-0D94-4667-8372-F702E87B2EAF}" type="slidenum">
              <a:rPr lang="en-US" altLang="en-US"/>
              <a:pPr>
                <a:defRPr/>
              </a:pPr>
              <a:t>‹#›</a:t>
            </a:fld>
            <a:endParaRPr lang="en-US" altLang="en-US"/>
          </a:p>
        </p:txBody>
      </p:sp>
    </p:spTree>
    <p:extLst>
      <p:ext uri="{BB962C8B-B14F-4D97-AF65-F5344CB8AC3E}">
        <p14:creationId xmlns:p14="http://schemas.microsoft.com/office/powerpoint/2010/main" val="405595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pPr>
              <a:defRPr/>
            </a:pPr>
            <a:fld id="{0324F5BE-E1AA-4CAE-80E2-003D593866A7}" type="datetime1">
              <a:rPr lang="en-US" altLang="en-US"/>
              <a:pPr>
                <a:defRPr/>
              </a:pPr>
              <a:t>1/12/16</a:t>
            </a:fld>
            <a:endParaRPr lang="en-US" alt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eaLnBrk="1" fontAlgn="auto" hangingPunct="1">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D6A2AFDC-DBB9-40C4-9883-1F968938D489}" type="slidenum">
              <a:rPr lang="en-US" altLang="en-US"/>
              <a:pPr>
                <a:defRPr/>
              </a:pPr>
              <a:t>‹#›</a:t>
            </a:fld>
            <a:endParaRPr lang="en-US" altLang="en-US"/>
          </a:p>
        </p:txBody>
      </p:sp>
    </p:spTree>
    <p:extLst>
      <p:ext uri="{BB962C8B-B14F-4D97-AF65-F5344CB8AC3E}">
        <p14:creationId xmlns:p14="http://schemas.microsoft.com/office/powerpoint/2010/main" val="596535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pPr>
              <a:defRPr/>
            </a:pPr>
            <a:fld id="{A123C270-BDED-4FEE-909D-9C235C5DDE5E}" type="datetime1">
              <a:rPr lang="en-US" altLang="en-US"/>
              <a:pPr>
                <a:defRPr/>
              </a:pPr>
              <a:t>1/12/16</a:t>
            </a:fld>
            <a:endParaRPr lang="en-US" alt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eaLnBrk="1" fontAlgn="auto" hangingPunct="1">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DCB2677-C1E3-4FBE-BE24-75BAC864246E}" type="slidenum">
              <a:rPr lang="en-US" altLang="en-US"/>
              <a:pPr>
                <a:defRPr/>
              </a:pPr>
              <a:t>‹#›</a:t>
            </a:fld>
            <a:endParaRPr lang="en-US" altLang="en-US"/>
          </a:p>
        </p:txBody>
      </p:sp>
    </p:spTree>
    <p:extLst>
      <p:ext uri="{BB962C8B-B14F-4D97-AF65-F5344CB8AC3E}">
        <p14:creationId xmlns:p14="http://schemas.microsoft.com/office/powerpoint/2010/main" val="41277049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CMA_ppt_wDUI_inside_bkgrnd_top"/>
          <p:cNvPicPr>
            <a:picLocks noChangeAspect="1" noChangeArrowheads="1"/>
          </p:cNvPicPr>
          <p:nvPr/>
        </p:nvPicPr>
        <p:blipFill>
          <a:blip r:embed="rId13">
            <a:extLst>
              <a:ext uri="{28A0092B-C50C-407E-A947-70E740481C1C}">
                <a14:useLocalDpi xmlns:a14="http://schemas.microsoft.com/office/drawing/2010/main" val="0"/>
              </a:ext>
            </a:extLst>
          </a:blip>
          <a:srcRect l="757" t="6667" r="8507"/>
          <a:stretch>
            <a:fillRect/>
          </a:stretch>
        </p:blipFill>
        <p:spPr bwMode="auto">
          <a:xfrm>
            <a:off x="0" y="0"/>
            <a:ext cx="914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2362200" y="76200"/>
            <a:ext cx="6629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ea typeface="ＭＳ Ｐゴシック" panose="020B0600070205080204" pitchFamily="34" charset="-128"/>
              </a:defRPr>
            </a:lvl1pPr>
          </a:lstStyle>
          <a:p>
            <a:pPr>
              <a:defRPr/>
            </a:pPr>
            <a:fld id="{8219DEEA-B4C4-4301-BE6F-54ADD83C5A16}" type="slidenum">
              <a:rPr lang="en-US" altLang="en-US"/>
              <a:pPr>
                <a:defRPr/>
              </a:pPr>
              <a:t>‹#›</a:t>
            </a:fld>
            <a:endParaRPr lang="en-US" altLang="en-US"/>
          </a:p>
        </p:txBody>
      </p:sp>
      <p:pic>
        <p:nvPicPr>
          <p:cNvPr id="1030" name="Picture 8" descr="COHORT Logo by Toby Cisneros 2 16 20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8600" y="152400"/>
            <a:ext cx="1871663"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9"/>
          <p:cNvSpPr txBox="1">
            <a:spLocks noChangeArrowheads="1"/>
          </p:cNvSpPr>
          <p:nvPr/>
        </p:nvSpPr>
        <p:spPr bwMode="auto">
          <a:xfrm>
            <a:off x="0" y="6553200"/>
            <a:ext cx="31242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1100" i="1" smtClean="0"/>
              <a:t>APG Senior Leadership Cohort Program</a:t>
            </a:r>
          </a:p>
        </p:txBody>
      </p:sp>
    </p:spTree>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Lst>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057400"/>
            <a:ext cx="7772400" cy="1143000"/>
          </a:xfrm>
        </p:spPr>
        <p:txBody>
          <a:bodyPr/>
          <a:lstStyle/>
          <a:p>
            <a:pPr eaLnBrk="1" hangingPunct="1"/>
            <a:r>
              <a:rPr lang="en-US" altLang="en-US" sz="2800" smtClean="0">
                <a:ea typeface="ＭＳ Ｐゴシック" pitchFamily="-84" charset="-128"/>
              </a:rPr>
              <a:t>APG Senior Leadership Cohort Program 2015</a:t>
            </a:r>
          </a:p>
        </p:txBody>
      </p:sp>
      <p:sp>
        <p:nvSpPr>
          <p:cNvPr id="15363" name="Rectangle 3"/>
          <p:cNvSpPr>
            <a:spLocks noGrp="1" noChangeArrowheads="1"/>
          </p:cNvSpPr>
          <p:nvPr>
            <p:ph type="subTitle" idx="1"/>
          </p:nvPr>
        </p:nvSpPr>
        <p:spPr>
          <a:xfrm>
            <a:off x="457200" y="4800600"/>
            <a:ext cx="8305800" cy="1752600"/>
          </a:xfrm>
        </p:spPr>
        <p:txBody>
          <a:bodyPr/>
          <a:lstStyle/>
          <a:p>
            <a:pPr eaLnBrk="1" hangingPunct="1"/>
            <a:r>
              <a:rPr lang="en-US" altLang="en-US" smtClean="0">
                <a:ea typeface="ＭＳ Ｐゴシック" pitchFamily="-84" charset="-128"/>
              </a:rPr>
              <a:t>Book Presentation</a:t>
            </a:r>
          </a:p>
          <a:p>
            <a:pPr eaLnBrk="1" hangingPunct="1"/>
            <a:r>
              <a:rPr lang="en-US" altLang="en-US" smtClean="0">
                <a:ea typeface="ＭＳ Ｐゴシック" pitchFamily="-84" charset="-128"/>
              </a:rPr>
              <a:t>Jack D. Wilson</a:t>
            </a:r>
          </a:p>
        </p:txBody>
      </p:sp>
      <p:pic>
        <p:nvPicPr>
          <p:cNvPr id="15364" name="Picture 4" descr="OPM Se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32766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7"/>
          <p:cNvSpPr>
            <a:spLocks noChangeArrowheads="1"/>
          </p:cNvSpPr>
          <p:nvPr/>
        </p:nvSpPr>
        <p:spPr bwMode="auto">
          <a:xfrm>
            <a:off x="1055688" y="4003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itchFamily="-84" charset="-128"/>
              </a:defRPr>
            </a:lvl1pPr>
            <a:lvl2pPr marL="37931725" indent="-37474525">
              <a:spcBef>
                <a:spcPct val="20000"/>
              </a:spcBef>
              <a:buChar char="–"/>
              <a:defRPr sz="2800">
                <a:solidFill>
                  <a:schemeClr val="tx1"/>
                </a:solidFill>
                <a:latin typeface="Arial" panose="020B0604020202020204" pitchFamily="34" charset="0"/>
                <a:ea typeface="ＭＳ Ｐゴシック" pitchFamily="-84" charset="-128"/>
              </a:defRPr>
            </a:lvl2pPr>
            <a:lvl3pPr marL="1143000" indent="-228600">
              <a:spcBef>
                <a:spcPct val="20000"/>
              </a:spcBef>
              <a:buChar char="•"/>
              <a:defRPr sz="2400">
                <a:solidFill>
                  <a:schemeClr val="tx1"/>
                </a:solidFill>
                <a:latin typeface="Arial" panose="020B0604020202020204" pitchFamily="34" charset="0"/>
                <a:ea typeface="ＭＳ Ｐゴシック" pitchFamily="-84" charset="-128"/>
              </a:defRPr>
            </a:lvl3pPr>
            <a:lvl4pPr marL="1600200" indent="-228600">
              <a:spcBef>
                <a:spcPct val="20000"/>
              </a:spcBef>
              <a:buChar char="–"/>
              <a:defRPr sz="2000">
                <a:solidFill>
                  <a:schemeClr val="tx1"/>
                </a:solidFill>
                <a:latin typeface="Arial" panose="020B0604020202020204" pitchFamily="34" charset="0"/>
                <a:ea typeface="ＭＳ Ｐゴシック" pitchFamily="-84" charset="-128"/>
              </a:defRPr>
            </a:lvl4pPr>
            <a:lvl5pPr marL="2057400" indent="-228600">
              <a:spcBef>
                <a:spcPct val="20000"/>
              </a:spcBef>
              <a:buChar char="»"/>
              <a:defRPr sz="2000">
                <a:solidFill>
                  <a:schemeClr val="tx1"/>
                </a:solidFill>
                <a:latin typeface="Arial" panose="020B0604020202020204" pitchFamily="34" charset="0"/>
                <a:ea typeface="ＭＳ Ｐゴシック" pitchFamily="-8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itchFamily="-8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itchFamily="-8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itchFamily="-8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ＭＳ Ｐゴシック" pitchFamily="-84" charset="-128"/>
              </a:defRPr>
            </a:lvl9pPr>
          </a:lstStyle>
          <a:p>
            <a:pPr eaLnBrk="1" hangingPunct="1">
              <a:spcBef>
                <a:spcPct val="0"/>
              </a:spcBef>
              <a:buFontTx/>
              <a:buNone/>
            </a:pPr>
            <a:endParaRPr lang="en-US" altLang="en-US" sz="18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r>
              <a:rPr lang="en-US" altLang="en-US" sz="2800" smtClean="0">
                <a:ea typeface="ＭＳ Ｐゴシック" pitchFamily="-84" charset="-128"/>
              </a:rPr>
              <a:t>Leadership Book Review</a:t>
            </a:r>
          </a:p>
        </p:txBody>
      </p:sp>
      <p:sp>
        <p:nvSpPr>
          <p:cNvPr id="17411" name="Content Placeholder 4"/>
          <p:cNvSpPr>
            <a:spLocks noGrp="1"/>
          </p:cNvSpPr>
          <p:nvPr>
            <p:ph sz="half" idx="1"/>
          </p:nvPr>
        </p:nvSpPr>
        <p:spPr>
          <a:xfrm>
            <a:off x="163513" y="1600200"/>
            <a:ext cx="4038600" cy="4525963"/>
          </a:xfrm>
        </p:spPr>
        <p:txBody>
          <a:bodyPr/>
          <a:lstStyle/>
          <a:p>
            <a:r>
              <a:rPr lang="en-US" altLang="en-US" dirty="0" smtClean="0">
                <a:ea typeface="ＭＳ Ｐゴシック" pitchFamily="-84" charset="-128"/>
              </a:rPr>
              <a:t>Chesty: The story of Lieutenant Lewis B. Puller, USMC</a:t>
            </a:r>
          </a:p>
          <a:p>
            <a:endParaRPr lang="en-US" altLang="en-US" dirty="0" smtClean="0">
              <a:ea typeface="ＭＳ Ｐゴシック" pitchFamily="-84" charset="-128"/>
            </a:endParaRPr>
          </a:p>
          <a:p>
            <a:r>
              <a:rPr lang="en-US" altLang="en-US" dirty="0" smtClean="0">
                <a:ea typeface="ＭＳ Ｐゴシック" pitchFamily="-84" charset="-128"/>
              </a:rPr>
              <a:t>Author: Colonel John T. Hoffman</a:t>
            </a:r>
          </a:p>
        </p:txBody>
      </p:sp>
      <p:pic>
        <p:nvPicPr>
          <p:cNvPr id="17412"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264025" y="1066800"/>
            <a:ext cx="4338638" cy="537845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ea typeface="ＭＳ Ｐゴシック" pitchFamily="-84" charset="-128"/>
              </a:rPr>
              <a:t>Key Messages from this Book</a:t>
            </a:r>
          </a:p>
        </p:txBody>
      </p:sp>
      <p:sp>
        <p:nvSpPr>
          <p:cNvPr id="18435" name="Content Placeholder 2"/>
          <p:cNvSpPr>
            <a:spLocks noGrp="1"/>
          </p:cNvSpPr>
          <p:nvPr>
            <p:ph idx="1"/>
          </p:nvPr>
        </p:nvSpPr>
        <p:spPr/>
        <p:txBody>
          <a:bodyPr/>
          <a:lstStyle/>
          <a:p>
            <a:r>
              <a:rPr lang="en-US" altLang="en-US" sz="2400" dirty="0" smtClean="0">
                <a:ea typeface="ＭＳ Ｐゴシック" pitchFamily="-84" charset="-128"/>
              </a:rPr>
              <a:t>Always lead from the front.  </a:t>
            </a:r>
          </a:p>
          <a:p>
            <a:r>
              <a:rPr lang="en-US" altLang="en-US" sz="2400" dirty="0" smtClean="0">
                <a:ea typeface="ＭＳ Ｐゴシック" pitchFamily="-84" charset="-128"/>
              </a:rPr>
              <a:t>Agile leadership is key when dealing with unusual circumstances.</a:t>
            </a:r>
          </a:p>
          <a:p>
            <a:r>
              <a:rPr lang="en-US" altLang="en-US" sz="2400" dirty="0" smtClean="0">
                <a:ea typeface="ＭＳ Ｐゴシック" pitchFamily="-84" charset="-128"/>
              </a:rPr>
              <a:t>Know yourself and seek self improvement.</a:t>
            </a:r>
          </a:p>
          <a:p>
            <a:r>
              <a:rPr lang="en-US" altLang="en-US" sz="2400" dirty="0" smtClean="0">
                <a:ea typeface="ＭＳ Ｐゴシック" pitchFamily="-84" charset="-128"/>
              </a:rPr>
              <a:t>Those whom you lead must trust you – ALL of you!</a:t>
            </a:r>
          </a:p>
          <a:p>
            <a:r>
              <a:rPr lang="en-US" altLang="en-US" sz="2400" dirty="0" smtClean="0">
                <a:ea typeface="ＭＳ Ｐゴシック" pitchFamily="-84" charset="-128"/>
              </a:rPr>
              <a:t>Leading in dangerous situations with lives on the line can be stressful and rewarding.</a:t>
            </a:r>
          </a:p>
          <a:p>
            <a:r>
              <a:rPr lang="en-US" altLang="en-US" sz="2400" dirty="0" smtClean="0">
                <a:ea typeface="ＭＳ Ｐゴシック" pitchFamily="-84" charset="-128"/>
              </a:rPr>
              <a:t>Empower junior leaders.</a:t>
            </a:r>
          </a:p>
          <a:p>
            <a:r>
              <a:rPr lang="en-US" altLang="en-US" sz="2400" dirty="0" smtClean="0">
                <a:ea typeface="ＭＳ Ｐゴシック" pitchFamily="-84" charset="-128"/>
              </a:rPr>
              <a:t>What is right is not always popular.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3200" smtClean="0">
                <a:ea typeface="ＭＳ Ｐゴシック" pitchFamily="-84" charset="-128"/>
              </a:rPr>
              <a:t>Quotes I Would Like To Share</a:t>
            </a:r>
          </a:p>
        </p:txBody>
      </p:sp>
      <p:sp>
        <p:nvSpPr>
          <p:cNvPr id="19459" name="Content Placeholder 2"/>
          <p:cNvSpPr>
            <a:spLocks noGrp="1"/>
          </p:cNvSpPr>
          <p:nvPr>
            <p:ph idx="1"/>
          </p:nvPr>
        </p:nvSpPr>
        <p:spPr/>
        <p:txBody>
          <a:bodyPr/>
          <a:lstStyle/>
          <a:p>
            <a:r>
              <a:rPr lang="en-US" altLang="en-US" sz="2000" dirty="0" smtClean="0">
                <a:ea typeface="ＭＳ Ｐゴシック" pitchFamily="-84" charset="-128"/>
              </a:rPr>
              <a:t>“Old Breed, New Breed, there is no difference as long as it’s the Marine Breed.”</a:t>
            </a:r>
          </a:p>
          <a:p>
            <a:r>
              <a:rPr lang="en-US" altLang="en-US" sz="2000" dirty="0" smtClean="0">
                <a:ea typeface="ＭＳ Ｐゴシック" pitchFamily="-84" charset="-128"/>
              </a:rPr>
              <a:t>“OK, they are on the right, the left, behind us, and in front… They can’t escape us now.”</a:t>
            </a:r>
          </a:p>
          <a:p>
            <a:r>
              <a:rPr lang="en-US" altLang="en-US" sz="2000" dirty="0" smtClean="0">
                <a:ea typeface="ＭＳ Ｐゴシック" pitchFamily="-84" charset="-128"/>
              </a:rPr>
              <a:t>“</a:t>
            </a:r>
            <a:r>
              <a:rPr lang="en-US" sz="2000" dirty="0" smtClean="0"/>
              <a:t>Don’t forget that you’re First Marines! Not all the Communists in hell can overrun you!”</a:t>
            </a:r>
            <a:endParaRPr lang="en-US" altLang="en-US" sz="2000" dirty="0" smtClean="0">
              <a:ea typeface="ＭＳ Ｐゴシック" pitchFamily="-84" charset="-128"/>
            </a:endParaRPr>
          </a:p>
          <a:p>
            <a:r>
              <a:rPr lang="en-US" sz="2000" dirty="0" smtClean="0"/>
              <a:t>"Puller gave us pride in some way I can't describe. All of us had heard hundreds of stories about him. He kept building up our morale higher and higher, just by being there."</a:t>
            </a:r>
            <a:endParaRPr lang="en-US" altLang="en-US" sz="2000" dirty="0" smtClean="0">
              <a:ea typeface="ＭＳ Ｐゴシック" pitchFamily="-8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ea typeface="ＭＳ Ｐゴシック" pitchFamily="-84" charset="-128"/>
              </a:rPr>
              <a:t>What This Book Meant To Me</a:t>
            </a:r>
          </a:p>
        </p:txBody>
      </p:sp>
      <p:sp>
        <p:nvSpPr>
          <p:cNvPr id="20483" name="Content Placeholder 2"/>
          <p:cNvSpPr>
            <a:spLocks noGrp="1"/>
          </p:cNvSpPr>
          <p:nvPr>
            <p:ph idx="1"/>
          </p:nvPr>
        </p:nvSpPr>
        <p:spPr/>
        <p:txBody>
          <a:bodyPr/>
          <a:lstStyle/>
          <a:p>
            <a:pPr marL="0" indent="0">
              <a:buFontTx/>
              <a:buNone/>
            </a:pPr>
            <a:r>
              <a:rPr lang="en-US" altLang="en-US" sz="2400" dirty="0" smtClean="0">
                <a:ea typeface="ＭＳ Ｐゴシック" pitchFamily="-84" charset="-128"/>
              </a:rPr>
              <a:t>Since June of 1999 when I stepped on the yellow footprints at MCRD Parris Island South Carolina, the name Lewis B. “Chesty” Puller has come to my mind. Chesty, a Lieutenant Colonel during WWII in Guadalcanal and a Colonel with the First Marine Division during the Korean War (</a:t>
            </a:r>
            <a:r>
              <a:rPr lang="en-US" altLang="en-US" sz="2400" dirty="0" err="1" smtClean="0">
                <a:ea typeface="ＭＳ Ｐゴシック" pitchFamily="-84" charset="-128"/>
              </a:rPr>
              <a:t>Chosin</a:t>
            </a:r>
            <a:r>
              <a:rPr lang="en-US" altLang="en-US" sz="2400" dirty="0" smtClean="0">
                <a:ea typeface="ＭＳ Ｐゴシック" pitchFamily="-84" charset="-128"/>
              </a:rPr>
              <a:t> Reservoir &amp; Inchon), led his Marines with distinguished honor; not for himself, but for his love of his country and the Corps. His selfless service, dedication to the mission, and common sense mentality saved thousands of lives during both conflicts, and are unarguably one of the reasons why we won the war. Chesty was able to decipher a situation and apply the necessary leadership in order to win battles.</a:t>
            </a:r>
          </a:p>
          <a:p>
            <a:pPr marL="0" indent="0">
              <a:buFontTx/>
              <a:buNone/>
            </a:pPr>
            <a:endParaRPr lang="en-US" altLang="en-US" sz="2400" dirty="0">
              <a:ea typeface="ＭＳ Ｐゴシック" pitchFamily="-84" charset="-128"/>
            </a:endParaRPr>
          </a:p>
        </p:txBody>
      </p:sp>
    </p:spTree>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Basic APG.potx</Template>
  <TotalTime>1288</TotalTime>
  <Words>352</Words>
  <Application>Microsoft Macintosh PowerPoint</Application>
  <PresentationFormat>On-screen Show (4:3)</PresentationFormat>
  <Paragraphs>22</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1_Custom Design</vt:lpstr>
      <vt:lpstr>APG Senior Leadership Cohort Program 2015</vt:lpstr>
      <vt:lpstr>Leadership Book Review</vt:lpstr>
      <vt:lpstr>Key Messages from this Book</vt:lpstr>
      <vt:lpstr>Quotes I Would Like To Share</vt:lpstr>
      <vt:lpstr>What This Book Meant To 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with Impact</dc:title>
  <dc:creator>Trish Mooney</dc:creator>
  <cp:lastModifiedBy>Trish Mooney</cp:lastModifiedBy>
  <cp:revision>30</cp:revision>
  <cp:lastPrinted>2015-08-31T13:40:23Z</cp:lastPrinted>
  <dcterms:created xsi:type="dcterms:W3CDTF">2011-06-26T12:32:45Z</dcterms:created>
  <dcterms:modified xsi:type="dcterms:W3CDTF">2016-01-12T11:57:52Z</dcterms:modified>
</cp:coreProperties>
</file>