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9"/>
  </p:notesMasterIdLst>
  <p:handoutMasterIdLst>
    <p:handoutMasterId r:id="rId10"/>
  </p:handoutMasterIdLst>
  <p:sldIdLst>
    <p:sldId id="275" r:id="rId2"/>
    <p:sldId id="280" r:id="rId3"/>
    <p:sldId id="277" r:id="rId4"/>
    <p:sldId id="283" r:id="rId5"/>
    <p:sldId id="284" r:id="rId6"/>
    <p:sldId id="276" r:id="rId7"/>
    <p:sldId id="281" r:id="rId8"/>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pitchFamily="-1" charset="-128"/>
        <a:cs typeface="+mn-cs"/>
      </a:defRPr>
    </a:lvl1pPr>
    <a:lvl2pPr marL="457200" algn="l" defTabSz="457200" rtl="0" fontAlgn="base">
      <a:spcBef>
        <a:spcPct val="0"/>
      </a:spcBef>
      <a:spcAft>
        <a:spcPct val="0"/>
      </a:spcAft>
      <a:defRPr kern="1200">
        <a:solidFill>
          <a:schemeClr val="tx1"/>
        </a:solidFill>
        <a:latin typeface="Arial" charset="0"/>
        <a:ea typeface="ＭＳ Ｐゴシック" pitchFamily="-1" charset="-128"/>
        <a:cs typeface="+mn-cs"/>
      </a:defRPr>
    </a:lvl2pPr>
    <a:lvl3pPr marL="914400" algn="l" defTabSz="457200" rtl="0" fontAlgn="base">
      <a:spcBef>
        <a:spcPct val="0"/>
      </a:spcBef>
      <a:spcAft>
        <a:spcPct val="0"/>
      </a:spcAft>
      <a:defRPr kern="1200">
        <a:solidFill>
          <a:schemeClr val="tx1"/>
        </a:solidFill>
        <a:latin typeface="Arial" charset="0"/>
        <a:ea typeface="ＭＳ Ｐゴシック" pitchFamily="-1" charset="-128"/>
        <a:cs typeface="+mn-cs"/>
      </a:defRPr>
    </a:lvl3pPr>
    <a:lvl4pPr marL="1371600" algn="l" defTabSz="457200" rtl="0" fontAlgn="base">
      <a:spcBef>
        <a:spcPct val="0"/>
      </a:spcBef>
      <a:spcAft>
        <a:spcPct val="0"/>
      </a:spcAft>
      <a:defRPr kern="1200">
        <a:solidFill>
          <a:schemeClr val="tx1"/>
        </a:solidFill>
        <a:latin typeface="Arial" charset="0"/>
        <a:ea typeface="ＭＳ Ｐゴシック" pitchFamily="-1" charset="-128"/>
        <a:cs typeface="+mn-cs"/>
      </a:defRPr>
    </a:lvl4pPr>
    <a:lvl5pPr marL="1828800" algn="l" defTabSz="457200" rtl="0" fontAlgn="base">
      <a:spcBef>
        <a:spcPct val="0"/>
      </a:spcBef>
      <a:spcAft>
        <a:spcPct val="0"/>
      </a:spcAft>
      <a:defRPr kern="1200">
        <a:solidFill>
          <a:schemeClr val="tx1"/>
        </a:solidFill>
        <a:latin typeface="Arial" charset="0"/>
        <a:ea typeface="ＭＳ Ｐゴシック" pitchFamily="-1" charset="-128"/>
        <a:cs typeface="+mn-cs"/>
      </a:defRPr>
    </a:lvl5pPr>
    <a:lvl6pPr marL="2286000" algn="l" defTabSz="914400" rtl="0" eaLnBrk="1" latinLnBrk="0" hangingPunct="1">
      <a:defRPr kern="1200">
        <a:solidFill>
          <a:schemeClr val="tx1"/>
        </a:solidFill>
        <a:latin typeface="Arial" charset="0"/>
        <a:ea typeface="ＭＳ Ｐゴシック" pitchFamily="-1" charset="-128"/>
        <a:cs typeface="+mn-cs"/>
      </a:defRPr>
    </a:lvl6pPr>
    <a:lvl7pPr marL="2743200" algn="l" defTabSz="914400" rtl="0" eaLnBrk="1" latinLnBrk="0" hangingPunct="1">
      <a:defRPr kern="1200">
        <a:solidFill>
          <a:schemeClr val="tx1"/>
        </a:solidFill>
        <a:latin typeface="Arial" charset="0"/>
        <a:ea typeface="ＭＳ Ｐゴシック" pitchFamily="-1" charset="-128"/>
        <a:cs typeface="+mn-cs"/>
      </a:defRPr>
    </a:lvl7pPr>
    <a:lvl8pPr marL="3200400" algn="l" defTabSz="914400" rtl="0" eaLnBrk="1" latinLnBrk="0" hangingPunct="1">
      <a:defRPr kern="1200">
        <a:solidFill>
          <a:schemeClr val="tx1"/>
        </a:solidFill>
        <a:latin typeface="Arial" charset="0"/>
        <a:ea typeface="ＭＳ Ｐゴシック" pitchFamily="-1" charset="-128"/>
        <a:cs typeface="+mn-cs"/>
      </a:defRPr>
    </a:lvl8pPr>
    <a:lvl9pPr marL="3657600" algn="l" defTabSz="914400" rtl="0" eaLnBrk="1" latinLnBrk="0" hangingPunct="1">
      <a:defRPr kern="1200">
        <a:solidFill>
          <a:schemeClr val="tx1"/>
        </a:solidFill>
        <a:latin typeface="Arial" charset="0"/>
        <a:ea typeface="ＭＳ Ｐゴシック" pitchFamily="-1"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4" hiddenSlides="1"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62" d="100"/>
          <a:sy n="62" d="100"/>
        </p:scale>
        <p:origin x="1626" y="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F3E40CA6-A26F-483E-B3BD-0C09B55911A8}" type="datetime1">
              <a:rPr lang="en-US"/>
              <a:pPr/>
              <a:t>1/12/2015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73AFDE70-1386-4772-8CFF-7062A85B1EBD}" type="slidenum">
              <a:rPr lang="en-US"/>
              <a:pPr/>
              <a:t>‹#›</a:t>
            </a:fld>
            <a:endParaRPr lang="en-US"/>
          </a:p>
        </p:txBody>
      </p:sp>
    </p:spTree>
    <p:extLst>
      <p:ext uri="{BB962C8B-B14F-4D97-AF65-F5344CB8AC3E}">
        <p14:creationId xmlns:p14="http://schemas.microsoft.com/office/powerpoint/2010/main" val="17192996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1" charset="0"/>
              </a:defRPr>
            </a:lvl1pPr>
          </a:lstStyle>
          <a:p>
            <a:fld id="{0A6C3468-A2A8-400F-8EF7-6E07A705CB1A}" type="datetime1">
              <a:rPr lang="en-US"/>
              <a:pPr/>
              <a:t>1/12/2015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1" charset="0"/>
              </a:defRPr>
            </a:lvl1pPr>
          </a:lstStyle>
          <a:p>
            <a:fld id="{C56B9A0F-D6C3-4FF4-BD2B-28DD48E54C28}" type="slidenum">
              <a:rPr lang="en-US"/>
              <a:pPr/>
              <a:t>‹#›</a:t>
            </a:fld>
            <a:endParaRPr lang="en-US"/>
          </a:p>
        </p:txBody>
      </p:sp>
    </p:spTree>
    <p:extLst>
      <p:ext uri="{BB962C8B-B14F-4D97-AF65-F5344CB8AC3E}">
        <p14:creationId xmlns:p14="http://schemas.microsoft.com/office/powerpoint/2010/main" val="3468720169"/>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Rot="1" noChangeAspect="1"/>
          </p:cNvSpPr>
          <p:nvPr>
            <p:ph type="sldImg"/>
          </p:nvPr>
        </p:nvSpPr>
        <p:spPr bwMode="auto">
          <a:noFill/>
          <a:ln>
            <a:solidFill>
              <a:srgbClr val="000000"/>
            </a:solidFill>
            <a:miter lim="800000"/>
            <a:headEnd/>
            <a:tailEnd/>
          </a:ln>
        </p:spPr>
      </p:sp>
      <p:sp>
        <p:nvSpPr>
          <p:cNvPr id="16387" name="Rectangle 3"/>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z="2400" smtClean="0">
              <a:latin typeface="Arial" charset="0"/>
              <a:ea typeface="ＭＳ Ｐゴシック" pitchFamily="-1" charset="-128"/>
            </a:endParaRPr>
          </a:p>
        </p:txBody>
      </p:sp>
    </p:spTree>
    <p:extLst>
      <p:ext uri="{BB962C8B-B14F-4D97-AF65-F5344CB8AC3E}">
        <p14:creationId xmlns:p14="http://schemas.microsoft.com/office/powerpoint/2010/main" val="37273105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56B9A0F-D6C3-4FF4-BD2B-28DD48E54C28}" type="slidenum">
              <a:rPr lang="en-US" smtClean="0"/>
              <a:pPr/>
              <a:t>6</a:t>
            </a:fld>
            <a:endParaRPr lang="en-US"/>
          </a:p>
        </p:txBody>
      </p:sp>
    </p:spTree>
    <p:extLst>
      <p:ext uri="{BB962C8B-B14F-4D97-AF65-F5344CB8AC3E}">
        <p14:creationId xmlns:p14="http://schemas.microsoft.com/office/powerpoint/2010/main" val="218176273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0" descr="CMA_ppt_wDUI_front_bkgrnd"/>
          <p:cNvPicPr>
            <a:picLocks noChangeAspect="1" noChangeArrowheads="1"/>
          </p:cNvPicPr>
          <p:nvPr/>
        </p:nvPicPr>
        <p:blipFill>
          <a:blip r:embed="rId2"/>
          <a:srcRect l="241" r="824" b="847"/>
          <a:stretch>
            <a:fillRect/>
          </a:stretch>
        </p:blipFill>
        <p:spPr bwMode="auto">
          <a:xfrm>
            <a:off x="0" y="-17463"/>
            <a:ext cx="9144000" cy="6875463"/>
          </a:xfrm>
          <a:prstGeom prst="rect">
            <a:avLst/>
          </a:prstGeom>
          <a:noFill/>
          <a:ln w="9525">
            <a:noFill/>
            <a:miter lim="800000"/>
            <a:headEnd/>
            <a:tailEnd/>
          </a:ln>
        </p:spPr>
      </p:pic>
      <p:pic>
        <p:nvPicPr>
          <p:cNvPr id="5" name="Picture 11" descr="COHORT Logo by Toby Cisneros 2 16 2010"/>
          <p:cNvPicPr>
            <a:picLocks noChangeAspect="1" noChangeArrowheads="1"/>
          </p:cNvPicPr>
          <p:nvPr/>
        </p:nvPicPr>
        <p:blipFill>
          <a:blip r:embed="rId3"/>
          <a:srcRect/>
          <a:stretch>
            <a:fillRect/>
          </a:stretch>
        </p:blipFill>
        <p:spPr bwMode="auto">
          <a:xfrm>
            <a:off x="609600" y="457200"/>
            <a:ext cx="3733800" cy="1919288"/>
          </a:xfrm>
          <a:prstGeom prst="rect">
            <a:avLst/>
          </a:prstGeom>
          <a:noFill/>
          <a:ln w="9525">
            <a:noFill/>
            <a:miter lim="800000"/>
            <a:headEnd/>
            <a:tailEnd/>
          </a:ln>
        </p:spPr>
      </p:pic>
      <p:sp>
        <p:nvSpPr>
          <p:cNvPr id="87043" name="Rectangle 3"/>
          <p:cNvSpPr>
            <a:spLocks noGrp="1" noChangeArrowheads="1"/>
          </p:cNvSpPr>
          <p:nvPr>
            <p:ph type="ctrTitle"/>
          </p:nvPr>
        </p:nvSpPr>
        <p:spPr>
          <a:xfrm>
            <a:off x="762000" y="3581400"/>
            <a:ext cx="7772400" cy="762000"/>
          </a:xfrm>
        </p:spPr>
        <p:txBody>
          <a:bodyPr/>
          <a:lstStyle>
            <a:lvl1pPr>
              <a:defRPr/>
            </a:lvl1pPr>
          </a:lstStyle>
          <a:p>
            <a:r>
              <a:rPr lang="en-US" smtClean="0"/>
              <a:t>Click to edit Master title style</a:t>
            </a:r>
            <a:endParaRPr lang="en-US"/>
          </a:p>
        </p:txBody>
      </p:sp>
      <p:sp>
        <p:nvSpPr>
          <p:cNvPr id="87044" name="Rectangle 4"/>
          <p:cNvSpPr>
            <a:spLocks noGrp="1" noChangeArrowheads="1"/>
          </p:cNvSpPr>
          <p:nvPr>
            <p:ph type="subTitle" idx="1"/>
          </p:nvPr>
        </p:nvSpPr>
        <p:spPr>
          <a:xfrm>
            <a:off x="1371600" y="4495800"/>
            <a:ext cx="6400800" cy="838200"/>
          </a:xfrm>
        </p:spPr>
        <p:txBody>
          <a:bodyPr/>
          <a:lstStyle>
            <a:lvl1pPr marL="0" indent="0" algn="ctr">
              <a:buFontTx/>
              <a:buNone/>
              <a:defRPr/>
            </a:lvl1pPr>
          </a:lstStyle>
          <a:p>
            <a:r>
              <a:rPr lang="en-US" smtClean="0"/>
              <a:t>Click to edit Master subtitle style</a:t>
            </a:r>
            <a:endParaRPr lang="en-US"/>
          </a:p>
        </p:txBody>
      </p:sp>
      <p:sp>
        <p:nvSpPr>
          <p:cNvPr id="6" name="Date Placeholder 5"/>
          <p:cNvSpPr>
            <a:spLocks noGrp="1" noChangeArrowheads="1"/>
          </p:cNvSpPr>
          <p:nvPr>
            <p:ph type="dt" sz="half" idx="10"/>
          </p:nvPr>
        </p:nvSpPr>
        <p:spPr>
          <a:xfrm>
            <a:off x="457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47763E5A-5DB2-490E-9A9E-94840EB80497}" type="datetime1">
              <a:rPr lang="en-US"/>
              <a:pPr/>
              <a:t>1/12/2015</a:t>
            </a:fld>
            <a:endParaRPr lang="en-US"/>
          </a:p>
        </p:txBody>
      </p:sp>
      <p:sp>
        <p:nvSpPr>
          <p:cNvPr id="7" name="Footer Placeholder 6"/>
          <p:cNvSpPr>
            <a:spLocks noGrp="1" noChangeArrowheads="1"/>
          </p:cNvSpPr>
          <p:nvPr>
            <p:ph type="ftr" sz="quarter" idx="11"/>
          </p:nvPr>
        </p:nvSpPr>
        <p:spPr>
          <a:xfrm>
            <a:off x="3124200" y="6245225"/>
            <a:ext cx="2895600" cy="476250"/>
          </a:xfrm>
          <a:prstGeom prst="rect">
            <a:avLst/>
          </a:prstGeom>
        </p:spPr>
        <p:txBody>
          <a:bodyPr/>
          <a:lstStyle>
            <a:lvl1pPr fontAlgn="auto">
              <a:spcBef>
                <a:spcPts val="0"/>
              </a:spcBef>
              <a:spcAft>
                <a:spcPts val="0"/>
              </a:spcAft>
              <a:defRPr>
                <a:latin typeface="+mn-lt"/>
                <a:ea typeface="+mn-ea"/>
                <a:cs typeface="ＭＳ Ｐゴシック" charset="-128"/>
              </a:defRPr>
            </a:lvl1pPr>
          </a:lstStyle>
          <a:p>
            <a:pPr>
              <a:defRPr/>
            </a:pPr>
            <a:endParaRPr lang="en-US"/>
          </a:p>
        </p:txBody>
      </p:sp>
      <p:sp>
        <p:nvSpPr>
          <p:cNvPr id="8" name="Rectangle 7"/>
          <p:cNvSpPr>
            <a:spLocks noGrp="1" noChangeArrowheads="1"/>
          </p:cNvSpPr>
          <p:nvPr>
            <p:ph type="sldNum" sz="quarter" idx="12"/>
          </p:nvPr>
        </p:nvSpPr>
        <p:spPr/>
        <p:txBody>
          <a:bodyPr/>
          <a:lstStyle>
            <a:lvl1pPr>
              <a:defRPr/>
            </a:lvl1pPr>
          </a:lstStyle>
          <a:p>
            <a:fld id="{00869869-7290-4191-8F55-E41C2930D7EB}"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B0877BCC-6A6A-497E-997D-B488FCCE6871}" type="datetime1">
              <a:rPr lang="en-US"/>
              <a:pPr/>
              <a:t>1/12/2015</a:t>
            </a:fld>
            <a:endParaRPr lang="en-US"/>
          </a:p>
        </p:txBody>
      </p:sp>
      <p:sp>
        <p:nvSpPr>
          <p:cNvPr id="5" name="Footer Placeholder 4"/>
          <p:cNvSpPr>
            <a:spLocks noGrp="1"/>
          </p:cNvSpPr>
          <p:nvPr>
            <p:ph type="ftr" sz="quarter" idx="11"/>
          </p:nvPr>
        </p:nvSpPr>
        <p:spPr>
          <a:xfrm>
            <a:off x="3124200" y="6245225"/>
            <a:ext cx="2895600" cy="476250"/>
          </a:xfrm>
          <a:prstGeom prst="rect">
            <a:avLst/>
          </a:prstGeom>
        </p:spPr>
        <p:txBody>
          <a:bodyPr/>
          <a:lstStyle>
            <a:lvl1pPr fontAlgn="auto">
              <a:spcBef>
                <a:spcPts val="0"/>
              </a:spcBef>
              <a:spcAft>
                <a:spcPts val="0"/>
              </a:spcAft>
              <a:defRPr>
                <a:latin typeface="+mn-lt"/>
                <a:ea typeface="+mn-ea"/>
                <a:cs typeface="ＭＳ Ｐゴシック" charset="-128"/>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A2FAFD34-4FD4-49D4-A6D8-1162038F604C}"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76200"/>
            <a:ext cx="2133600" cy="60499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76200"/>
            <a:ext cx="6248400" cy="60499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57CF6C2E-E6CA-43C3-9869-B35FF0D68CE8}" type="datetime1">
              <a:rPr lang="en-US"/>
              <a:pPr/>
              <a:t>1/12/2015</a:t>
            </a:fld>
            <a:endParaRPr lang="en-US"/>
          </a:p>
        </p:txBody>
      </p:sp>
      <p:sp>
        <p:nvSpPr>
          <p:cNvPr id="5" name="Footer Placeholder 4"/>
          <p:cNvSpPr>
            <a:spLocks noGrp="1"/>
          </p:cNvSpPr>
          <p:nvPr>
            <p:ph type="ftr" sz="quarter" idx="11"/>
          </p:nvPr>
        </p:nvSpPr>
        <p:spPr>
          <a:xfrm>
            <a:off x="3124200" y="6245225"/>
            <a:ext cx="2895600" cy="476250"/>
          </a:xfrm>
          <a:prstGeom prst="rect">
            <a:avLst/>
          </a:prstGeom>
        </p:spPr>
        <p:txBody>
          <a:bodyPr/>
          <a:lstStyle>
            <a:lvl1pPr fontAlgn="auto">
              <a:spcBef>
                <a:spcPts val="0"/>
              </a:spcBef>
              <a:spcAft>
                <a:spcPts val="0"/>
              </a:spcAft>
              <a:defRPr>
                <a:latin typeface="+mn-lt"/>
                <a:ea typeface="+mn-ea"/>
                <a:cs typeface="ＭＳ Ｐゴシック" charset="-128"/>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E69AD173-07DE-413A-A183-0A97156AF801}"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4AC22CB5-63BF-43A4-ABAA-601073A6CA1F}" type="datetime1">
              <a:rPr lang="en-US"/>
              <a:pPr/>
              <a:t>1/12/2015</a:t>
            </a:fld>
            <a:endParaRPr lang="en-US"/>
          </a:p>
        </p:txBody>
      </p:sp>
      <p:sp>
        <p:nvSpPr>
          <p:cNvPr id="5" name="Footer Placeholder 4"/>
          <p:cNvSpPr>
            <a:spLocks noGrp="1"/>
          </p:cNvSpPr>
          <p:nvPr>
            <p:ph type="ftr" sz="quarter" idx="11"/>
          </p:nvPr>
        </p:nvSpPr>
        <p:spPr>
          <a:xfrm>
            <a:off x="3124200" y="6245225"/>
            <a:ext cx="2895600" cy="476250"/>
          </a:xfrm>
          <a:prstGeom prst="rect">
            <a:avLst/>
          </a:prstGeom>
        </p:spPr>
        <p:txBody>
          <a:bodyPr/>
          <a:lstStyle>
            <a:lvl1pPr fontAlgn="auto">
              <a:spcBef>
                <a:spcPts val="0"/>
              </a:spcBef>
              <a:spcAft>
                <a:spcPts val="0"/>
              </a:spcAft>
              <a:defRPr>
                <a:latin typeface="+mn-lt"/>
                <a:ea typeface="+mn-ea"/>
                <a:cs typeface="ＭＳ Ｐゴシック" charset="-128"/>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0424D3F6-7C4D-4719-89EE-0B5C48E02770}"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a:xfrm>
            <a:off x="457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89CDA1DE-DBC9-4258-91BB-E89727376E6D}" type="datetime1">
              <a:rPr lang="en-US"/>
              <a:pPr/>
              <a:t>1/12/2015</a:t>
            </a:fld>
            <a:endParaRPr lang="en-US"/>
          </a:p>
        </p:txBody>
      </p:sp>
      <p:sp>
        <p:nvSpPr>
          <p:cNvPr id="5" name="Footer Placeholder 4"/>
          <p:cNvSpPr>
            <a:spLocks noGrp="1"/>
          </p:cNvSpPr>
          <p:nvPr>
            <p:ph type="ftr" sz="quarter" idx="11"/>
          </p:nvPr>
        </p:nvSpPr>
        <p:spPr>
          <a:xfrm>
            <a:off x="3124200" y="6245225"/>
            <a:ext cx="2895600" cy="476250"/>
          </a:xfrm>
          <a:prstGeom prst="rect">
            <a:avLst/>
          </a:prstGeom>
        </p:spPr>
        <p:txBody>
          <a:bodyPr/>
          <a:lstStyle>
            <a:lvl1pPr fontAlgn="auto">
              <a:spcBef>
                <a:spcPts val="0"/>
              </a:spcBef>
              <a:spcAft>
                <a:spcPts val="0"/>
              </a:spcAft>
              <a:defRPr>
                <a:latin typeface="+mn-lt"/>
                <a:ea typeface="+mn-ea"/>
                <a:cs typeface="ＭＳ Ｐゴシック" charset="-128"/>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0B7D6D14-64A8-4E6B-9C47-E8D4BC24CD65}"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A73D1E75-B680-4AC5-95A0-3993D5A600BC}" type="datetime1">
              <a:rPr lang="en-US"/>
              <a:pPr/>
              <a:t>1/12/2015</a:t>
            </a:fld>
            <a:endParaRPr lang="en-US"/>
          </a:p>
        </p:txBody>
      </p:sp>
      <p:sp>
        <p:nvSpPr>
          <p:cNvPr id="6" name="Footer Placeholder 5"/>
          <p:cNvSpPr>
            <a:spLocks noGrp="1"/>
          </p:cNvSpPr>
          <p:nvPr>
            <p:ph type="ftr" sz="quarter" idx="11"/>
          </p:nvPr>
        </p:nvSpPr>
        <p:spPr>
          <a:xfrm>
            <a:off x="3124200" y="6245225"/>
            <a:ext cx="2895600" cy="476250"/>
          </a:xfrm>
          <a:prstGeom prst="rect">
            <a:avLst/>
          </a:prstGeom>
        </p:spPr>
        <p:txBody>
          <a:bodyPr/>
          <a:lstStyle>
            <a:lvl1pPr fontAlgn="auto">
              <a:spcBef>
                <a:spcPts val="0"/>
              </a:spcBef>
              <a:spcAft>
                <a:spcPts val="0"/>
              </a:spcAft>
              <a:defRPr>
                <a:latin typeface="+mn-lt"/>
                <a:ea typeface="+mn-ea"/>
                <a:cs typeface="ＭＳ Ｐゴシック" charset="-128"/>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fld id="{22B963F1-A90B-4961-AC61-6878B8BCC42A}"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09A758E0-2890-42E6-9585-0163C7FD381E}" type="datetime1">
              <a:rPr lang="en-US"/>
              <a:pPr/>
              <a:t>1/12/2015</a:t>
            </a:fld>
            <a:endParaRPr lang="en-US"/>
          </a:p>
        </p:txBody>
      </p:sp>
      <p:sp>
        <p:nvSpPr>
          <p:cNvPr id="8" name="Footer Placeholder 7"/>
          <p:cNvSpPr>
            <a:spLocks noGrp="1"/>
          </p:cNvSpPr>
          <p:nvPr>
            <p:ph type="ftr" sz="quarter" idx="11"/>
          </p:nvPr>
        </p:nvSpPr>
        <p:spPr>
          <a:xfrm>
            <a:off x="3124200" y="6245225"/>
            <a:ext cx="2895600" cy="476250"/>
          </a:xfrm>
          <a:prstGeom prst="rect">
            <a:avLst/>
          </a:prstGeom>
        </p:spPr>
        <p:txBody>
          <a:bodyPr/>
          <a:lstStyle>
            <a:lvl1pPr fontAlgn="auto">
              <a:spcBef>
                <a:spcPts val="0"/>
              </a:spcBef>
              <a:spcAft>
                <a:spcPts val="0"/>
              </a:spcAft>
              <a:defRPr>
                <a:latin typeface="+mn-lt"/>
                <a:ea typeface="+mn-ea"/>
                <a:cs typeface="ＭＳ Ｐゴシック" charset="-128"/>
              </a:defRPr>
            </a:lvl1pPr>
          </a:lstStyle>
          <a:p>
            <a:pPr>
              <a:defRPr/>
            </a:pPr>
            <a:endParaRPr lang="en-US"/>
          </a:p>
        </p:txBody>
      </p:sp>
      <p:sp>
        <p:nvSpPr>
          <p:cNvPr id="9" name="Slide Number Placeholder 8"/>
          <p:cNvSpPr>
            <a:spLocks noGrp="1"/>
          </p:cNvSpPr>
          <p:nvPr>
            <p:ph type="sldNum" sz="quarter" idx="12"/>
          </p:nvPr>
        </p:nvSpPr>
        <p:spPr/>
        <p:txBody>
          <a:bodyPr/>
          <a:lstStyle>
            <a:lvl1pPr>
              <a:defRPr/>
            </a:lvl1pPr>
          </a:lstStyle>
          <a:p>
            <a:fld id="{9A8D6927-4D17-4E0E-A734-BB1ED7D0B0A2}"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180B306F-D690-4FFB-ACA3-92E66912042E}" type="datetime1">
              <a:rPr lang="en-US"/>
              <a:pPr/>
              <a:t>1/12/2015</a:t>
            </a:fld>
            <a:endParaRPr lang="en-US"/>
          </a:p>
        </p:txBody>
      </p:sp>
      <p:sp>
        <p:nvSpPr>
          <p:cNvPr id="4" name="Footer Placeholder 3"/>
          <p:cNvSpPr>
            <a:spLocks noGrp="1"/>
          </p:cNvSpPr>
          <p:nvPr>
            <p:ph type="ftr" sz="quarter" idx="11"/>
          </p:nvPr>
        </p:nvSpPr>
        <p:spPr>
          <a:xfrm>
            <a:off x="3124200" y="6245225"/>
            <a:ext cx="2895600" cy="476250"/>
          </a:xfrm>
          <a:prstGeom prst="rect">
            <a:avLst/>
          </a:prstGeom>
        </p:spPr>
        <p:txBody>
          <a:bodyPr/>
          <a:lstStyle>
            <a:lvl1pPr fontAlgn="auto">
              <a:spcBef>
                <a:spcPts val="0"/>
              </a:spcBef>
              <a:spcAft>
                <a:spcPts val="0"/>
              </a:spcAft>
              <a:defRPr>
                <a:latin typeface="+mn-lt"/>
                <a:ea typeface="+mn-ea"/>
                <a:cs typeface="ＭＳ Ｐゴシック" charset="-128"/>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fld id="{89B4393E-8E23-4631-9F18-737260D52F93}"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F3058F10-8F1F-4AED-865F-DA47CDBC2FAF}" type="datetime1">
              <a:rPr lang="en-US"/>
              <a:pPr/>
              <a:t>1/12/2015</a:t>
            </a:fld>
            <a:endParaRPr lang="en-US"/>
          </a:p>
        </p:txBody>
      </p:sp>
      <p:sp>
        <p:nvSpPr>
          <p:cNvPr id="3" name="Footer Placeholder 2"/>
          <p:cNvSpPr>
            <a:spLocks noGrp="1"/>
          </p:cNvSpPr>
          <p:nvPr>
            <p:ph type="ftr" sz="quarter" idx="11"/>
          </p:nvPr>
        </p:nvSpPr>
        <p:spPr>
          <a:xfrm>
            <a:off x="3124200" y="6245225"/>
            <a:ext cx="2895600" cy="476250"/>
          </a:xfrm>
          <a:prstGeom prst="rect">
            <a:avLst/>
          </a:prstGeom>
        </p:spPr>
        <p:txBody>
          <a:bodyPr/>
          <a:lstStyle>
            <a:lvl1pPr fontAlgn="auto">
              <a:spcBef>
                <a:spcPts val="0"/>
              </a:spcBef>
              <a:spcAft>
                <a:spcPts val="0"/>
              </a:spcAft>
              <a:defRPr>
                <a:latin typeface="+mn-lt"/>
                <a:ea typeface="+mn-ea"/>
                <a:cs typeface="ＭＳ Ｐゴシック" charset="-128"/>
              </a:defRPr>
            </a:lvl1pPr>
          </a:lstStyle>
          <a:p>
            <a:pPr>
              <a:defRPr/>
            </a:pPr>
            <a:endParaRPr lang="en-US"/>
          </a:p>
        </p:txBody>
      </p:sp>
      <p:sp>
        <p:nvSpPr>
          <p:cNvPr id="4" name="Slide Number Placeholder 3"/>
          <p:cNvSpPr>
            <a:spLocks noGrp="1"/>
          </p:cNvSpPr>
          <p:nvPr>
            <p:ph type="sldNum" sz="quarter" idx="12"/>
          </p:nvPr>
        </p:nvSpPr>
        <p:spPr/>
        <p:txBody>
          <a:bodyPr/>
          <a:lstStyle>
            <a:lvl1pPr>
              <a:defRPr/>
            </a:lvl1pPr>
          </a:lstStyle>
          <a:p>
            <a:fld id="{8BE3732A-62F9-489F-B3D0-FC2EF11F219D}"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AD1A4DE6-54F2-4E18-B201-D9DCBDCBB36A}" type="datetime1">
              <a:rPr lang="en-US"/>
              <a:pPr/>
              <a:t>1/12/2015</a:t>
            </a:fld>
            <a:endParaRPr lang="en-US"/>
          </a:p>
        </p:txBody>
      </p:sp>
      <p:sp>
        <p:nvSpPr>
          <p:cNvPr id="6" name="Footer Placeholder 5"/>
          <p:cNvSpPr>
            <a:spLocks noGrp="1"/>
          </p:cNvSpPr>
          <p:nvPr>
            <p:ph type="ftr" sz="quarter" idx="11"/>
          </p:nvPr>
        </p:nvSpPr>
        <p:spPr>
          <a:xfrm>
            <a:off x="3124200" y="6245225"/>
            <a:ext cx="2895600" cy="476250"/>
          </a:xfrm>
          <a:prstGeom prst="rect">
            <a:avLst/>
          </a:prstGeom>
        </p:spPr>
        <p:txBody>
          <a:bodyPr/>
          <a:lstStyle>
            <a:lvl1pPr fontAlgn="auto">
              <a:spcBef>
                <a:spcPts val="0"/>
              </a:spcBef>
              <a:spcAft>
                <a:spcPts val="0"/>
              </a:spcAft>
              <a:defRPr>
                <a:latin typeface="+mn-lt"/>
                <a:ea typeface="+mn-ea"/>
                <a:cs typeface="ＭＳ Ｐゴシック" charset="-128"/>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fld id="{3FEBC6C5-612F-47DF-86F4-7BC267CD999A}"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98C1ECFB-8162-4A58-B7B4-BC9DF35982C5}" type="datetime1">
              <a:rPr lang="en-US"/>
              <a:pPr/>
              <a:t>1/12/2015</a:t>
            </a:fld>
            <a:endParaRPr lang="en-US"/>
          </a:p>
        </p:txBody>
      </p:sp>
      <p:sp>
        <p:nvSpPr>
          <p:cNvPr id="6" name="Footer Placeholder 5"/>
          <p:cNvSpPr>
            <a:spLocks noGrp="1"/>
          </p:cNvSpPr>
          <p:nvPr>
            <p:ph type="ftr" sz="quarter" idx="11"/>
          </p:nvPr>
        </p:nvSpPr>
        <p:spPr>
          <a:xfrm>
            <a:off x="3124200" y="6245225"/>
            <a:ext cx="2895600" cy="476250"/>
          </a:xfrm>
          <a:prstGeom prst="rect">
            <a:avLst/>
          </a:prstGeom>
        </p:spPr>
        <p:txBody>
          <a:bodyPr/>
          <a:lstStyle>
            <a:lvl1pPr fontAlgn="auto">
              <a:spcBef>
                <a:spcPts val="0"/>
              </a:spcBef>
              <a:spcAft>
                <a:spcPts val="0"/>
              </a:spcAft>
              <a:defRPr>
                <a:latin typeface="+mn-lt"/>
                <a:ea typeface="+mn-ea"/>
                <a:cs typeface="ＭＳ Ｐゴシック" charset="-128"/>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fld id="{EC41EA36-2D64-4E9E-92AD-45AF09798CC6}"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7" descr="CMA_ppt_wDUI_inside_bkgrnd_top"/>
          <p:cNvPicPr>
            <a:picLocks noChangeAspect="1" noChangeArrowheads="1"/>
          </p:cNvPicPr>
          <p:nvPr/>
        </p:nvPicPr>
        <p:blipFill>
          <a:blip r:embed="rId13"/>
          <a:srcRect l="757" t="6667" r="8507"/>
          <a:stretch>
            <a:fillRect/>
          </a:stretch>
        </p:blipFill>
        <p:spPr bwMode="auto">
          <a:xfrm>
            <a:off x="0" y="0"/>
            <a:ext cx="9144000" cy="1295400"/>
          </a:xfrm>
          <a:prstGeom prst="rect">
            <a:avLst/>
          </a:prstGeom>
          <a:noFill/>
          <a:ln w="9525">
            <a:noFill/>
            <a:miter lim="800000"/>
            <a:headEnd/>
            <a:tailEnd/>
          </a:ln>
        </p:spPr>
      </p:pic>
      <p:sp>
        <p:nvSpPr>
          <p:cNvPr id="1027" name="Rectangle 2"/>
          <p:cNvSpPr>
            <a:spLocks noGrp="1" noChangeArrowheads="1"/>
          </p:cNvSpPr>
          <p:nvPr>
            <p:ph type="title"/>
          </p:nvPr>
        </p:nvSpPr>
        <p:spPr bwMode="auto">
          <a:xfrm>
            <a:off x="2362200" y="76200"/>
            <a:ext cx="6629400" cy="563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2294"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108CAE62-57E6-490C-AEF0-926D6ED0C988}" type="slidenum">
              <a:rPr lang="en-US"/>
              <a:pPr/>
              <a:t>‹#›</a:t>
            </a:fld>
            <a:endParaRPr lang="en-US"/>
          </a:p>
        </p:txBody>
      </p:sp>
      <p:pic>
        <p:nvPicPr>
          <p:cNvPr id="1030" name="Picture 8" descr="COHORT Logo by Toby Cisneros 2 16 2010"/>
          <p:cNvPicPr>
            <a:picLocks noChangeAspect="1" noChangeArrowheads="1"/>
          </p:cNvPicPr>
          <p:nvPr/>
        </p:nvPicPr>
        <p:blipFill>
          <a:blip r:embed="rId14"/>
          <a:srcRect/>
          <a:stretch>
            <a:fillRect/>
          </a:stretch>
        </p:blipFill>
        <p:spPr bwMode="auto">
          <a:xfrm>
            <a:off x="228600" y="152400"/>
            <a:ext cx="1871663" cy="962025"/>
          </a:xfrm>
          <a:prstGeom prst="rect">
            <a:avLst/>
          </a:prstGeom>
          <a:noFill/>
          <a:ln w="9525">
            <a:noFill/>
            <a:miter lim="800000"/>
            <a:headEnd/>
            <a:tailEnd/>
          </a:ln>
        </p:spPr>
      </p:pic>
      <p:sp>
        <p:nvSpPr>
          <p:cNvPr id="10" name="Text Box 9"/>
          <p:cNvSpPr txBox="1">
            <a:spLocks noChangeArrowheads="1"/>
          </p:cNvSpPr>
          <p:nvPr/>
        </p:nvSpPr>
        <p:spPr bwMode="auto">
          <a:xfrm>
            <a:off x="0" y="6553200"/>
            <a:ext cx="3124200" cy="261938"/>
          </a:xfrm>
          <a:prstGeom prst="rect">
            <a:avLst/>
          </a:prstGeom>
          <a:noFill/>
          <a:ln w="0">
            <a:noFill/>
            <a:miter lim="800000"/>
            <a:headEnd/>
            <a:tailEnd/>
          </a:ln>
          <a:effectLst/>
        </p:spPr>
        <p:txBody>
          <a:bodyPr>
            <a:spAutoFit/>
          </a:bodyPr>
          <a:lstStyle/>
          <a:p>
            <a:pPr fontAlgn="auto">
              <a:spcBef>
                <a:spcPts val="0"/>
              </a:spcBef>
              <a:spcAft>
                <a:spcPts val="0"/>
              </a:spcAft>
              <a:defRPr/>
            </a:pPr>
            <a:r>
              <a:rPr lang="en-US" sz="1100" i="1" dirty="0">
                <a:latin typeface="+mn-lt"/>
                <a:ea typeface="+mn-ea"/>
                <a:cs typeface="ＭＳ Ｐゴシック" charset="-128"/>
              </a:rPr>
              <a:t>APG Senior Leadership Cohort Program</a:t>
            </a:r>
          </a:p>
        </p:txBody>
      </p:sp>
    </p:spTree>
  </p:cSld>
  <p:clrMap bg1="lt1" tx1="dk1" bg2="lt2" tx2="dk2" accent1="accent1" accent2="accent2" accent3="accent3" accent4="accent4" accent5="accent5" accent6="accent6" hlink="hlink" folHlink="folHlink"/>
  <p:sldLayoutIdLst>
    <p:sldLayoutId id="2147483859" r:id="rId1"/>
    <p:sldLayoutId id="2147483860" r:id="rId2"/>
    <p:sldLayoutId id="2147483861" r:id="rId3"/>
    <p:sldLayoutId id="2147483862" r:id="rId4"/>
    <p:sldLayoutId id="2147483863" r:id="rId5"/>
    <p:sldLayoutId id="2147483864" r:id="rId6"/>
    <p:sldLayoutId id="2147483865" r:id="rId7"/>
    <p:sldLayoutId id="2147483866" r:id="rId8"/>
    <p:sldLayoutId id="2147483867" r:id="rId9"/>
    <p:sldLayoutId id="2147483868" r:id="rId10"/>
    <p:sldLayoutId id="2147483869" r:id="rId11"/>
  </p:sldLayoutIdLst>
  <p:txStyles>
    <p:titleStyle>
      <a:lvl1pPr algn="ctr" rtl="0" eaLnBrk="0" fontAlgn="base" hangingPunct="0">
        <a:spcBef>
          <a:spcPct val="0"/>
        </a:spcBef>
        <a:spcAft>
          <a:spcPct val="0"/>
        </a:spcAft>
        <a:defRPr sz="3600">
          <a:solidFill>
            <a:schemeClr val="tx2"/>
          </a:solidFill>
          <a:latin typeface="+mj-lt"/>
          <a:ea typeface="ＭＳ Ｐゴシック" charset="-128"/>
          <a:cs typeface="ＭＳ Ｐゴシック" charset="-128"/>
        </a:defRPr>
      </a:lvl1pPr>
      <a:lvl2pPr algn="ctr" rtl="0" eaLnBrk="0" fontAlgn="base" hangingPunct="0">
        <a:spcBef>
          <a:spcPct val="0"/>
        </a:spcBef>
        <a:spcAft>
          <a:spcPct val="0"/>
        </a:spcAft>
        <a:defRPr sz="3600">
          <a:solidFill>
            <a:schemeClr val="tx2"/>
          </a:solidFill>
          <a:latin typeface="Arial" charset="0"/>
          <a:ea typeface="ＭＳ Ｐゴシック" charset="-128"/>
          <a:cs typeface="ＭＳ Ｐゴシック" charset="-128"/>
        </a:defRPr>
      </a:lvl2pPr>
      <a:lvl3pPr algn="ctr" rtl="0" eaLnBrk="0" fontAlgn="base" hangingPunct="0">
        <a:spcBef>
          <a:spcPct val="0"/>
        </a:spcBef>
        <a:spcAft>
          <a:spcPct val="0"/>
        </a:spcAft>
        <a:defRPr sz="3600">
          <a:solidFill>
            <a:schemeClr val="tx2"/>
          </a:solidFill>
          <a:latin typeface="Arial" charset="0"/>
          <a:ea typeface="ＭＳ Ｐゴシック" charset="-128"/>
          <a:cs typeface="ＭＳ Ｐゴシック" charset="-128"/>
        </a:defRPr>
      </a:lvl3pPr>
      <a:lvl4pPr algn="ctr" rtl="0" eaLnBrk="0" fontAlgn="base" hangingPunct="0">
        <a:spcBef>
          <a:spcPct val="0"/>
        </a:spcBef>
        <a:spcAft>
          <a:spcPct val="0"/>
        </a:spcAft>
        <a:defRPr sz="3600">
          <a:solidFill>
            <a:schemeClr val="tx2"/>
          </a:solidFill>
          <a:latin typeface="Arial" charset="0"/>
          <a:ea typeface="ＭＳ Ｐゴシック" charset="-128"/>
          <a:cs typeface="ＭＳ Ｐゴシック" charset="-128"/>
        </a:defRPr>
      </a:lvl4pPr>
      <a:lvl5pPr algn="ctr" rtl="0" eaLnBrk="0" fontAlgn="base" hangingPunct="0">
        <a:spcBef>
          <a:spcPct val="0"/>
        </a:spcBef>
        <a:spcAft>
          <a:spcPct val="0"/>
        </a:spcAft>
        <a:defRPr sz="3600">
          <a:solidFill>
            <a:schemeClr val="tx2"/>
          </a:solidFill>
          <a:latin typeface="Arial" charset="0"/>
          <a:ea typeface="ＭＳ Ｐゴシック" charset="-128"/>
          <a:cs typeface="ＭＳ Ｐゴシック" charset="-128"/>
        </a:defRPr>
      </a:lvl5pPr>
      <a:lvl6pPr marL="457200" algn="ctr" rtl="0" eaLnBrk="1" fontAlgn="base" hangingPunct="1">
        <a:spcBef>
          <a:spcPct val="0"/>
        </a:spcBef>
        <a:spcAft>
          <a:spcPct val="0"/>
        </a:spcAft>
        <a:defRPr sz="3600">
          <a:solidFill>
            <a:schemeClr val="tx2"/>
          </a:solidFill>
          <a:latin typeface="Arial" charset="0"/>
        </a:defRPr>
      </a:lvl6pPr>
      <a:lvl7pPr marL="914400" algn="ctr" rtl="0" eaLnBrk="1" fontAlgn="base" hangingPunct="1">
        <a:spcBef>
          <a:spcPct val="0"/>
        </a:spcBef>
        <a:spcAft>
          <a:spcPct val="0"/>
        </a:spcAft>
        <a:defRPr sz="3600">
          <a:solidFill>
            <a:schemeClr val="tx2"/>
          </a:solidFill>
          <a:latin typeface="Arial" charset="0"/>
        </a:defRPr>
      </a:lvl7pPr>
      <a:lvl8pPr marL="1371600" algn="ctr" rtl="0" eaLnBrk="1" fontAlgn="base" hangingPunct="1">
        <a:spcBef>
          <a:spcPct val="0"/>
        </a:spcBef>
        <a:spcAft>
          <a:spcPct val="0"/>
        </a:spcAft>
        <a:defRPr sz="3600">
          <a:solidFill>
            <a:schemeClr val="tx2"/>
          </a:solidFill>
          <a:latin typeface="Arial" charset="0"/>
        </a:defRPr>
      </a:lvl8pPr>
      <a:lvl9pPr marL="1828800" algn="ctr" rtl="0" eaLnBrk="1" fontAlgn="base" hangingPunct="1">
        <a:spcBef>
          <a:spcPct val="0"/>
        </a:spcBef>
        <a:spcAft>
          <a:spcPct val="0"/>
        </a:spcAft>
        <a:defRPr sz="36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eaLnBrk="1" fontAlgn="base" hangingPunct="1">
        <a:spcBef>
          <a:spcPct val="20000"/>
        </a:spcBef>
        <a:spcAft>
          <a:spcPct val="0"/>
        </a:spcAft>
        <a:buChar char="»"/>
        <a:defRPr sz="2000">
          <a:solidFill>
            <a:schemeClr val="tx1"/>
          </a:solidFill>
          <a:latin typeface="+mn-lt"/>
          <a:ea typeface="ＭＳ Ｐゴシック" charset="-128"/>
        </a:defRPr>
      </a:lvl6pPr>
      <a:lvl7pPr marL="2971800" indent="-228600" algn="l" rtl="0" eaLnBrk="1" fontAlgn="base" hangingPunct="1">
        <a:spcBef>
          <a:spcPct val="20000"/>
        </a:spcBef>
        <a:spcAft>
          <a:spcPct val="0"/>
        </a:spcAft>
        <a:buChar char="»"/>
        <a:defRPr sz="2000">
          <a:solidFill>
            <a:schemeClr val="tx1"/>
          </a:solidFill>
          <a:latin typeface="+mn-lt"/>
          <a:ea typeface="ＭＳ Ｐゴシック" charset="-128"/>
        </a:defRPr>
      </a:lvl7pPr>
      <a:lvl8pPr marL="3429000" indent="-228600" algn="l" rtl="0" eaLnBrk="1" fontAlgn="base" hangingPunct="1">
        <a:spcBef>
          <a:spcPct val="20000"/>
        </a:spcBef>
        <a:spcAft>
          <a:spcPct val="0"/>
        </a:spcAft>
        <a:buChar char="»"/>
        <a:defRPr sz="2000">
          <a:solidFill>
            <a:schemeClr val="tx1"/>
          </a:solidFill>
          <a:latin typeface="+mn-lt"/>
          <a:ea typeface="ＭＳ Ｐゴシック" charset="-128"/>
        </a:defRPr>
      </a:lvl8pPr>
      <a:lvl9pPr marL="3886200" indent="-228600" algn="l" rtl="0" eaLnBrk="1" fontAlgn="base" hangingPunct="1">
        <a:spcBef>
          <a:spcPct val="20000"/>
        </a:spcBef>
        <a:spcAft>
          <a:spcPct val="0"/>
        </a:spcAft>
        <a:buChar char="»"/>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a:xfrm>
            <a:off x="685800" y="2057400"/>
            <a:ext cx="7772400" cy="1143000"/>
          </a:xfrm>
        </p:spPr>
        <p:txBody>
          <a:bodyPr/>
          <a:lstStyle/>
          <a:p>
            <a:pPr eaLnBrk="1" hangingPunct="1"/>
            <a:r>
              <a:rPr lang="en-US" sz="2800" smtClean="0">
                <a:ea typeface="ＭＳ Ｐゴシック" pitchFamily="-1" charset="-128"/>
              </a:rPr>
              <a:t>APG Senior Leadership Cohort Program 2014</a:t>
            </a:r>
          </a:p>
        </p:txBody>
      </p:sp>
      <p:sp>
        <p:nvSpPr>
          <p:cNvPr id="15363" name="Rectangle 3"/>
          <p:cNvSpPr>
            <a:spLocks noGrp="1" noChangeArrowheads="1"/>
          </p:cNvSpPr>
          <p:nvPr>
            <p:ph type="subTitle" idx="1"/>
          </p:nvPr>
        </p:nvSpPr>
        <p:spPr>
          <a:xfrm>
            <a:off x="457200" y="4800600"/>
            <a:ext cx="8305800" cy="1752600"/>
          </a:xfrm>
        </p:spPr>
        <p:txBody>
          <a:bodyPr/>
          <a:lstStyle/>
          <a:p>
            <a:pPr eaLnBrk="1" hangingPunct="1"/>
            <a:r>
              <a:rPr lang="en-US" dirty="0" smtClean="0">
                <a:ea typeface="ＭＳ Ｐゴシック" pitchFamily="-1" charset="-128"/>
              </a:rPr>
              <a:t>How Did That Happen</a:t>
            </a:r>
            <a:r>
              <a:rPr lang="en-US" dirty="0" smtClean="0">
                <a:ea typeface="ＭＳ Ｐゴシック" pitchFamily="-1" charset="-128"/>
              </a:rPr>
              <a:t>	</a:t>
            </a:r>
          </a:p>
          <a:p>
            <a:pPr eaLnBrk="1" hangingPunct="1"/>
            <a:r>
              <a:rPr lang="en-US" dirty="0" smtClean="0">
                <a:ea typeface="ＭＳ Ｐゴシック" pitchFamily="-1" charset="-128"/>
              </a:rPr>
              <a:t>By </a:t>
            </a:r>
            <a:r>
              <a:rPr lang="en-US" dirty="0" smtClean="0">
                <a:ea typeface="ＭＳ Ｐゴシック" pitchFamily="-1" charset="-128"/>
              </a:rPr>
              <a:t>Roger Connors and Tom Smith</a:t>
            </a:r>
            <a:endParaRPr lang="en-US" dirty="0" smtClean="0">
              <a:ea typeface="ＭＳ Ｐゴシック" pitchFamily="-1" charset="-128"/>
            </a:endParaRPr>
          </a:p>
          <a:p>
            <a:pPr eaLnBrk="1" hangingPunct="1"/>
            <a:r>
              <a:rPr lang="en-US" dirty="0" smtClean="0">
                <a:ea typeface="ＭＳ Ｐゴシック" pitchFamily="-1" charset="-128"/>
              </a:rPr>
              <a:t>					</a:t>
            </a:r>
            <a:r>
              <a:rPr lang="en-US" sz="2400" dirty="0" smtClean="0">
                <a:ea typeface="ＭＳ Ｐゴシック" pitchFamily="-1" charset="-128"/>
              </a:rPr>
              <a:t>Cesar Saenz</a:t>
            </a:r>
            <a:endParaRPr lang="en-US" sz="2400" dirty="0" smtClean="0">
              <a:ea typeface="ＭＳ Ｐゴシック" pitchFamily="-1" charset="-128"/>
            </a:endParaRPr>
          </a:p>
        </p:txBody>
      </p:sp>
      <p:pic>
        <p:nvPicPr>
          <p:cNvPr id="15364" name="Picture 4" descr="OPM Seal"/>
          <p:cNvPicPr>
            <a:picLocks noChangeAspect="1" noChangeArrowheads="1"/>
          </p:cNvPicPr>
          <p:nvPr/>
        </p:nvPicPr>
        <p:blipFill>
          <a:blip r:embed="rId3"/>
          <a:srcRect/>
          <a:stretch>
            <a:fillRect/>
          </a:stretch>
        </p:blipFill>
        <p:spPr bwMode="auto">
          <a:xfrm>
            <a:off x="3886200" y="3276600"/>
            <a:ext cx="1371600" cy="1371600"/>
          </a:xfrm>
          <a:prstGeom prst="rect">
            <a:avLst/>
          </a:prstGeom>
          <a:noFill/>
          <a:ln w="9525">
            <a:noFill/>
            <a:miter lim="800000"/>
            <a:headEnd/>
            <a:tailEnd/>
          </a:ln>
        </p:spPr>
      </p:pic>
      <p:sp>
        <p:nvSpPr>
          <p:cNvPr id="15365" name="Rectangle 7"/>
          <p:cNvSpPr>
            <a:spLocks noChangeArrowheads="1"/>
          </p:cNvSpPr>
          <p:nvPr/>
        </p:nvSpPr>
        <p:spPr bwMode="auto">
          <a:xfrm>
            <a:off x="1055688" y="4003675"/>
            <a:ext cx="184150" cy="457200"/>
          </a:xfrm>
          <a:prstGeom prst="rect">
            <a:avLst/>
          </a:prstGeom>
          <a:noFill/>
          <a:ln w="9525">
            <a:noFill/>
            <a:miter lim="800000"/>
            <a:headEnd/>
            <a:tailEnd/>
          </a:ln>
        </p:spPr>
        <p:txBody>
          <a:bodyPr wrap="none">
            <a:spAutoFit/>
          </a:bodyPr>
          <a:lstStyle/>
          <a:p>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3"/>
          <p:cNvSpPr>
            <a:spLocks noGrp="1"/>
          </p:cNvSpPr>
          <p:nvPr>
            <p:ph type="title"/>
          </p:nvPr>
        </p:nvSpPr>
        <p:spPr/>
        <p:txBody>
          <a:bodyPr/>
          <a:lstStyle/>
          <a:p>
            <a:r>
              <a:rPr lang="en-US" sz="3200" dirty="0" smtClean="0">
                <a:ea typeface="ＭＳ Ｐゴシック" pitchFamily="-1" charset="-128"/>
              </a:rPr>
              <a:t>Leadership Book Review</a:t>
            </a:r>
          </a:p>
        </p:txBody>
      </p:sp>
      <p:sp>
        <p:nvSpPr>
          <p:cNvPr id="17411" name="Content Placeholder 4"/>
          <p:cNvSpPr>
            <a:spLocks noGrp="1"/>
          </p:cNvSpPr>
          <p:nvPr>
            <p:ph sz="half" idx="1"/>
          </p:nvPr>
        </p:nvSpPr>
        <p:spPr>
          <a:xfrm>
            <a:off x="457200" y="1600200"/>
            <a:ext cx="4495800" cy="4525963"/>
          </a:xfrm>
        </p:spPr>
        <p:txBody>
          <a:bodyPr/>
          <a:lstStyle/>
          <a:p>
            <a:r>
              <a:rPr lang="en-US" dirty="0" smtClean="0">
                <a:ea typeface="ＭＳ Ｐゴシック" pitchFamily="-1" charset="-128"/>
              </a:rPr>
              <a:t>How Did That Happen</a:t>
            </a:r>
            <a:endParaRPr lang="en-US" dirty="0" smtClean="0">
              <a:ea typeface="ＭＳ Ｐゴシック" pitchFamily="-1" charset="-128"/>
            </a:endParaRPr>
          </a:p>
          <a:p>
            <a:endParaRPr lang="en-US" dirty="0" smtClean="0">
              <a:ea typeface="ＭＳ Ｐゴシック" pitchFamily="-1" charset="-128"/>
            </a:endParaRPr>
          </a:p>
          <a:p>
            <a:r>
              <a:rPr lang="en-US" dirty="0" smtClean="0">
                <a:ea typeface="ＭＳ Ｐゴシック" pitchFamily="-1" charset="-128"/>
              </a:rPr>
              <a:t>Author:  </a:t>
            </a:r>
            <a:r>
              <a:rPr lang="en-US" dirty="0" smtClean="0">
                <a:ea typeface="ＭＳ Ｐゴシック" pitchFamily="-1" charset="-128"/>
              </a:rPr>
              <a:t>Roger Connor and Tom Smith</a:t>
            </a:r>
            <a:endParaRPr lang="en-US" dirty="0" smtClean="0">
              <a:ea typeface="ＭＳ Ｐゴシック" pitchFamily="-1" charset="-128"/>
            </a:endParaRPr>
          </a:p>
        </p:txBody>
      </p:sp>
      <p:pic>
        <p:nvPicPr>
          <p:cNvPr id="3" name="Content Placeholder 2"/>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109029" y="1342572"/>
            <a:ext cx="3338285" cy="5034791"/>
          </a:xfr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bwMode="auto">
          <a:xfrm>
            <a:off x="1692729" y="110251"/>
            <a:ext cx="6629400" cy="563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200" b="0" i="0" u="none" strike="noStrike" kern="0" cap="none" spc="0" normalizeH="0" baseline="0" noProof="0" dirty="0" smtClean="0">
                <a:ln>
                  <a:noFill/>
                </a:ln>
                <a:solidFill>
                  <a:schemeClr val="tx2"/>
                </a:solidFill>
                <a:effectLst/>
                <a:uLnTx/>
                <a:uFillTx/>
                <a:latin typeface="+mj-lt"/>
                <a:ea typeface="ＭＳ Ｐゴシック" pitchFamily="-1" charset="-128"/>
                <a:cs typeface="ＭＳ Ｐゴシック" charset="-128"/>
              </a:rPr>
              <a:t>The Accountability</a:t>
            </a:r>
            <a:r>
              <a:rPr kumimoji="0" lang="en-US" sz="3200" b="0" i="0" u="none" strike="noStrike" kern="0" cap="none" spc="0" normalizeH="0" noProof="0" dirty="0" smtClean="0">
                <a:ln>
                  <a:noFill/>
                </a:ln>
                <a:solidFill>
                  <a:schemeClr val="tx2"/>
                </a:solidFill>
                <a:effectLst/>
                <a:uLnTx/>
                <a:uFillTx/>
                <a:latin typeface="+mj-lt"/>
                <a:ea typeface="ＭＳ Ｐゴシック" pitchFamily="-1" charset="-128"/>
                <a:cs typeface="ＭＳ Ｐゴシック" charset="-128"/>
              </a:rPr>
              <a:t> Sequence</a:t>
            </a:r>
            <a:endParaRPr kumimoji="0" lang="en-US" sz="3200" b="0" i="0" u="none" strike="noStrike" kern="0" cap="none" spc="0" normalizeH="0" baseline="0" noProof="0" dirty="0" smtClean="0">
              <a:ln>
                <a:noFill/>
              </a:ln>
              <a:solidFill>
                <a:schemeClr val="tx2"/>
              </a:solidFill>
              <a:effectLst/>
              <a:uLnTx/>
              <a:uFillTx/>
              <a:latin typeface="+mj-lt"/>
              <a:ea typeface="ＭＳ Ｐゴシック" pitchFamily="-1" charset="-128"/>
              <a:cs typeface="ＭＳ Ｐゴシック" charset="-128"/>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07429" y="1936443"/>
            <a:ext cx="3739243" cy="3878470"/>
          </a:xfrm>
          <a:prstGeom prst="rect">
            <a:avLst/>
          </a:prstGeom>
        </p:spPr>
      </p:pic>
      <p:sp>
        <p:nvSpPr>
          <p:cNvPr id="8" name="Content Placeholder 2"/>
          <p:cNvSpPr>
            <a:spLocks noGrp="1"/>
          </p:cNvSpPr>
          <p:nvPr>
            <p:ph idx="1"/>
          </p:nvPr>
        </p:nvSpPr>
        <p:spPr>
          <a:xfrm>
            <a:off x="236026" y="1290229"/>
            <a:ext cx="4490957" cy="5312049"/>
          </a:xfrm>
        </p:spPr>
        <p:txBody>
          <a:bodyPr/>
          <a:lstStyle/>
          <a:p>
            <a:r>
              <a:rPr lang="en-US" sz="1600" dirty="0" smtClean="0"/>
              <a:t>Form ~ Ensure your key expectations are </a:t>
            </a:r>
            <a:r>
              <a:rPr lang="en-US" sz="1600" dirty="0" err="1" smtClean="0"/>
              <a:t>Framable</a:t>
            </a:r>
            <a:r>
              <a:rPr lang="en-US" sz="1600" dirty="0" smtClean="0"/>
              <a:t>, Obtainable, Repeatable and measurable</a:t>
            </a:r>
            <a:endParaRPr lang="en-US" sz="1600" dirty="0" smtClean="0"/>
          </a:p>
          <a:p>
            <a:endParaRPr lang="en-US" sz="1600" dirty="0" smtClean="0"/>
          </a:p>
          <a:p>
            <a:r>
              <a:rPr lang="en-US" sz="1600" dirty="0" smtClean="0"/>
              <a:t>Communicate ~ You need people to use their hearts and minds, not just hands and feet. Thus, you need to engage in a 2-way Why-What-When discussion</a:t>
            </a:r>
            <a:endParaRPr lang="en-US" sz="1600" dirty="0" smtClean="0"/>
          </a:p>
          <a:p>
            <a:endParaRPr lang="en-US" sz="1600" dirty="0" smtClean="0"/>
          </a:p>
          <a:p>
            <a:r>
              <a:rPr lang="en-US" sz="1600" dirty="0" smtClean="0"/>
              <a:t>Align ~ </a:t>
            </a:r>
            <a:r>
              <a:rPr lang="en-US" sz="1600" dirty="0" err="1" smtClean="0"/>
              <a:t>Complyment</a:t>
            </a:r>
            <a:r>
              <a:rPr lang="en-US" sz="1600" dirty="0" smtClean="0"/>
              <a:t> = hands and feet; Complete Alignment = hearts and minds. Identify everyone in the expectations chain to ensure everyone is aligned. </a:t>
            </a:r>
          </a:p>
          <a:p>
            <a:endParaRPr lang="en-US" sz="1600" dirty="0"/>
          </a:p>
          <a:p>
            <a:r>
              <a:rPr lang="en-US" sz="1600" dirty="0" smtClean="0"/>
              <a:t>Inspect ~ This experience doesn’t have to be negative. Reinforce progress vice harping on shortfalls, provide needed support vice just “testing people”. Promote learning by capturing best practices for future success. </a:t>
            </a:r>
          </a:p>
          <a:p>
            <a:endParaRPr lang="en-US" sz="1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bwMode="auto">
          <a:xfrm>
            <a:off x="2362200" y="110251"/>
            <a:ext cx="6629400" cy="563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200" b="0" i="0" u="none" strike="noStrike" kern="0" cap="none" spc="0" normalizeH="0" baseline="0" noProof="0" dirty="0" smtClean="0">
                <a:ln>
                  <a:noFill/>
                </a:ln>
                <a:solidFill>
                  <a:schemeClr val="tx2"/>
                </a:solidFill>
                <a:effectLst/>
                <a:uLnTx/>
                <a:uFillTx/>
                <a:latin typeface="+mj-lt"/>
                <a:ea typeface="ＭＳ Ｐゴシック" pitchFamily="-1" charset="-128"/>
                <a:cs typeface="ＭＳ Ｐゴシック" charset="-128"/>
              </a:rPr>
              <a:t>The Inner</a:t>
            </a:r>
            <a:r>
              <a:rPr kumimoji="0" lang="en-US" sz="3200" b="0" i="0" u="none" strike="noStrike" kern="0" cap="none" spc="0" normalizeH="0" noProof="0" dirty="0" smtClean="0">
                <a:ln>
                  <a:noFill/>
                </a:ln>
                <a:solidFill>
                  <a:schemeClr val="tx2"/>
                </a:solidFill>
                <a:effectLst/>
                <a:uLnTx/>
                <a:uFillTx/>
                <a:latin typeface="+mj-lt"/>
                <a:ea typeface="ＭＳ Ｐゴシック" pitchFamily="-1" charset="-128"/>
                <a:cs typeface="ＭＳ Ｐゴシック" charset="-128"/>
              </a:rPr>
              <a:t> Ring</a:t>
            </a:r>
            <a:endParaRPr kumimoji="0" lang="en-US" sz="3200" b="0" i="0" u="none" strike="noStrike" kern="0" cap="none" spc="0" normalizeH="0" baseline="0" noProof="0" dirty="0" smtClean="0">
              <a:ln>
                <a:noFill/>
              </a:ln>
              <a:solidFill>
                <a:schemeClr val="tx2"/>
              </a:solidFill>
              <a:effectLst/>
              <a:uLnTx/>
              <a:uFillTx/>
              <a:latin typeface="+mj-lt"/>
              <a:ea typeface="ＭＳ Ｐゴシック" pitchFamily="-1" charset="-128"/>
              <a:cs typeface="ＭＳ Ｐゴシック" charset="-128"/>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32918" y="1491712"/>
            <a:ext cx="4558682" cy="4558682"/>
          </a:xfrm>
          <a:prstGeom prst="rect">
            <a:avLst/>
          </a:prstGeom>
        </p:spPr>
      </p:pic>
      <p:sp>
        <p:nvSpPr>
          <p:cNvPr id="5" name="Content Placeholder 2"/>
          <p:cNvSpPr>
            <a:spLocks noGrp="1"/>
          </p:cNvSpPr>
          <p:nvPr>
            <p:ph idx="1"/>
          </p:nvPr>
        </p:nvSpPr>
        <p:spPr>
          <a:xfrm>
            <a:off x="112042" y="1290229"/>
            <a:ext cx="4490957" cy="5312049"/>
          </a:xfrm>
        </p:spPr>
        <p:txBody>
          <a:bodyPr/>
          <a:lstStyle/>
          <a:p>
            <a:r>
              <a:rPr lang="en-US" sz="1400" dirty="0" smtClean="0"/>
              <a:t>Motivation ~ Most effective to start here. Define it, Sell it, Advocate it, and Celebrate it. </a:t>
            </a:r>
            <a:endParaRPr lang="en-US" sz="1400" dirty="0" smtClean="0"/>
          </a:p>
          <a:p>
            <a:endParaRPr lang="en-US" sz="1400" dirty="0" smtClean="0"/>
          </a:p>
          <a:p>
            <a:r>
              <a:rPr lang="en-US" sz="1400" dirty="0" smtClean="0"/>
              <a:t>Training~ Assess competency and watch out for filters such as listening and communication styles (literal vs. Figurative). When all else fails, coaching to placement may be your only option.</a:t>
            </a:r>
            <a:endParaRPr lang="en-US" sz="1400" dirty="0" smtClean="0"/>
          </a:p>
          <a:p>
            <a:endParaRPr lang="en-US" sz="1400" dirty="0" smtClean="0"/>
          </a:p>
          <a:p>
            <a:r>
              <a:rPr lang="en-US" sz="1400" dirty="0" smtClean="0"/>
              <a:t>Accountability</a:t>
            </a:r>
            <a:r>
              <a:rPr lang="en-US" sz="1400" dirty="0" smtClean="0"/>
              <a:t>~ Ensure 360 degree accountability by ensuring your boss, subordinates, peers and even those outside your organization who you depend on, are all aligned and “buy into” what you are trying to accomplish. </a:t>
            </a:r>
          </a:p>
          <a:p>
            <a:endParaRPr lang="en-US" sz="1400" dirty="0"/>
          </a:p>
          <a:p>
            <a:r>
              <a:rPr lang="en-US" sz="1400" dirty="0" smtClean="0"/>
              <a:t>Culture~ Understand your current culture. Look at the results, the actions that lead to them, the beliefs and experiences that drive the actions. Strive for an accountability culture, where people willingly take personal accountability for both successes and failures</a:t>
            </a:r>
          </a:p>
          <a:p>
            <a:endParaRPr lang="en-US" sz="1400" dirty="0"/>
          </a:p>
        </p:txBody>
      </p:sp>
    </p:spTree>
    <p:extLst>
      <p:ext uri="{BB962C8B-B14F-4D97-AF65-F5344CB8AC3E}">
        <p14:creationId xmlns:p14="http://schemas.microsoft.com/office/powerpoint/2010/main" val="36924680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77600" y="138192"/>
            <a:ext cx="6629400" cy="563563"/>
          </a:xfrm>
        </p:spPr>
        <p:txBody>
          <a:bodyPr/>
          <a:lstStyle/>
          <a:p>
            <a:r>
              <a:rPr lang="en-US" sz="3200" dirty="0" smtClean="0"/>
              <a:t>Key Messages from this Book</a:t>
            </a:r>
            <a:endParaRPr lang="en-US" sz="3200" dirty="0"/>
          </a:p>
        </p:txBody>
      </p:sp>
      <p:sp>
        <p:nvSpPr>
          <p:cNvPr id="3" name="Content Placeholder 2"/>
          <p:cNvSpPr>
            <a:spLocks noGrp="1"/>
          </p:cNvSpPr>
          <p:nvPr>
            <p:ph idx="1"/>
          </p:nvPr>
        </p:nvSpPr>
        <p:spPr>
          <a:xfrm>
            <a:off x="100746" y="1631196"/>
            <a:ext cx="9089748" cy="4525963"/>
          </a:xfrm>
        </p:spPr>
        <p:txBody>
          <a:bodyPr/>
          <a:lstStyle/>
          <a:p>
            <a:r>
              <a:rPr lang="en-US" sz="2400" dirty="0" smtClean="0"/>
              <a:t>Holding someone accountable doesn’t have to be negative</a:t>
            </a:r>
          </a:p>
          <a:p>
            <a:r>
              <a:rPr lang="en-US" sz="2400" dirty="0" smtClean="0"/>
              <a:t>How did that happen vs. How did </a:t>
            </a:r>
            <a:r>
              <a:rPr lang="en-US" sz="2400" b="1" dirty="0" smtClean="0"/>
              <a:t>I LET </a:t>
            </a:r>
            <a:r>
              <a:rPr lang="en-US" sz="2400" dirty="0" smtClean="0"/>
              <a:t>that happen?</a:t>
            </a:r>
          </a:p>
          <a:p>
            <a:r>
              <a:rPr lang="en-US" sz="2400" dirty="0"/>
              <a:t>Power of </a:t>
            </a:r>
            <a:r>
              <a:rPr lang="en-US" sz="2400" dirty="0" smtClean="0"/>
              <a:t>Story ~ Hands and feet vs. hearts and minds</a:t>
            </a:r>
          </a:p>
          <a:p>
            <a:r>
              <a:rPr lang="en-US" sz="2400" dirty="0" smtClean="0"/>
              <a:t>The Expectations Chain ~ Alignment meetings</a:t>
            </a:r>
          </a:p>
          <a:p>
            <a:r>
              <a:rPr lang="en-US" sz="2400" dirty="0" smtClean="0"/>
              <a:t>Evaluating the “weak link” in the expectations chain will go a long way towards solving your accountability problem. </a:t>
            </a:r>
          </a:p>
          <a:p>
            <a:r>
              <a:rPr lang="en-US" sz="2400" dirty="0" smtClean="0"/>
              <a:t>Learn to distinguish between an “outer ring” issue vs an “inner ring issue. </a:t>
            </a:r>
          </a:p>
          <a:p>
            <a:endParaRPr lang="en-US" sz="2400" dirty="0"/>
          </a:p>
        </p:txBody>
      </p:sp>
    </p:spTree>
    <p:extLst>
      <p:ext uri="{BB962C8B-B14F-4D97-AF65-F5344CB8AC3E}">
        <p14:creationId xmlns:p14="http://schemas.microsoft.com/office/powerpoint/2010/main" val="42548223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Content Placeholder 2"/>
          <p:cNvSpPr>
            <a:spLocks noGrp="1"/>
          </p:cNvSpPr>
          <p:nvPr>
            <p:ph idx="1"/>
          </p:nvPr>
        </p:nvSpPr>
        <p:spPr>
          <a:xfrm>
            <a:off x="72325" y="1580828"/>
            <a:ext cx="8919275" cy="883404"/>
          </a:xfrm>
        </p:spPr>
        <p:txBody>
          <a:bodyPr/>
          <a:lstStyle/>
          <a:p>
            <a:pPr marL="182880">
              <a:spcBef>
                <a:spcPts val="0"/>
              </a:spcBef>
              <a:buNone/>
            </a:pPr>
            <a:r>
              <a:rPr lang="en-US" sz="1800" i="1" dirty="0" smtClean="0"/>
              <a:t>“ </a:t>
            </a:r>
            <a:r>
              <a:rPr lang="en-US" sz="1800" i="1" dirty="0" smtClean="0"/>
              <a:t>The Truly accountable person doesn’t ask “Who can I blame for this problem?” but “What else can I do to achieve the result?”</a:t>
            </a:r>
            <a:endParaRPr lang="en-US" sz="1800" dirty="0" smtClean="0">
              <a:ea typeface="ＭＳ Ｐゴシック" pitchFamily="-1" charset="-128"/>
            </a:endParaRPr>
          </a:p>
        </p:txBody>
      </p:sp>
      <p:sp>
        <p:nvSpPr>
          <p:cNvPr id="4" name="Title 1"/>
          <p:cNvSpPr txBox="1">
            <a:spLocks/>
          </p:cNvSpPr>
          <p:nvPr/>
        </p:nvSpPr>
        <p:spPr bwMode="auto">
          <a:xfrm>
            <a:off x="2499102" y="87384"/>
            <a:ext cx="6629400" cy="563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200" b="0" i="0" u="none" strike="noStrike" kern="0" cap="none" spc="0" normalizeH="0" baseline="0" noProof="0" dirty="0" smtClean="0">
                <a:ln>
                  <a:noFill/>
                </a:ln>
                <a:solidFill>
                  <a:schemeClr val="tx2"/>
                </a:solidFill>
                <a:effectLst/>
                <a:uLnTx/>
                <a:uFillTx/>
                <a:latin typeface="+mj-lt"/>
                <a:ea typeface="ＭＳ Ｐゴシック" pitchFamily="-1" charset="-128"/>
                <a:cs typeface="ＭＳ Ｐゴシック" charset="-128"/>
              </a:rPr>
              <a:t>Quotes I Would Like To Share</a:t>
            </a:r>
          </a:p>
        </p:txBody>
      </p:sp>
      <p:sp>
        <p:nvSpPr>
          <p:cNvPr id="6" name="Rectangle 5"/>
          <p:cNvSpPr/>
          <p:nvPr/>
        </p:nvSpPr>
        <p:spPr>
          <a:xfrm>
            <a:off x="180812" y="3661451"/>
            <a:ext cx="8919274" cy="1754326"/>
          </a:xfrm>
          <a:prstGeom prst="rect">
            <a:avLst/>
          </a:prstGeom>
        </p:spPr>
        <p:txBody>
          <a:bodyPr wrap="square">
            <a:spAutoFit/>
          </a:bodyPr>
          <a:lstStyle/>
          <a:p>
            <a:r>
              <a:rPr lang="en-US" i="1" dirty="0" smtClean="0"/>
              <a:t>“Generation Y is much less likely to respond in the traditional Command and Control type of management still popular in much of today’s workforce. They’ve grown up questioning their parents, and now they’re questioning their employers. They don’t know how to shut up, which is great, but that’s aggravating to the fifty-year-old manager who says ‘Do it and do it now.’” Jordan Kaplan, associate professor and Long Island University-Brooklyn</a:t>
            </a:r>
            <a:endParaRPr lang="en-US" dirty="0"/>
          </a:p>
        </p:txBody>
      </p:sp>
      <p:sp>
        <p:nvSpPr>
          <p:cNvPr id="5" name="Rectangle 4"/>
          <p:cNvSpPr/>
          <p:nvPr/>
        </p:nvSpPr>
        <p:spPr>
          <a:xfrm>
            <a:off x="180812" y="2339004"/>
            <a:ext cx="8919274" cy="1200329"/>
          </a:xfrm>
          <a:prstGeom prst="rect">
            <a:avLst/>
          </a:prstGeom>
        </p:spPr>
        <p:txBody>
          <a:bodyPr wrap="square">
            <a:spAutoFit/>
          </a:bodyPr>
          <a:lstStyle/>
          <a:p>
            <a:r>
              <a:rPr lang="en-US" i="1" dirty="0" smtClean="0"/>
              <a:t>“Give due consideration to everyone in the [expectations] chain, including those outside the range of your organizational authority. Never write off someone in your chain as beyond your influence. Most of the time, people will listen to a persuasive argument.”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400" dirty="0" smtClean="0"/>
              <a:t>A good </a:t>
            </a:r>
            <a:r>
              <a:rPr lang="en-US" sz="2400" dirty="0" smtClean="0"/>
              <a:t>playbook for holding others accountable in a positive manner. </a:t>
            </a:r>
            <a:endParaRPr lang="en-US" sz="2400" dirty="0" smtClean="0"/>
          </a:p>
          <a:p>
            <a:endParaRPr lang="en-US" sz="2400" dirty="0" smtClean="0"/>
          </a:p>
          <a:p>
            <a:r>
              <a:rPr lang="en-US" sz="2400" dirty="0" smtClean="0"/>
              <a:t>Made me wonder how many personnel issues would be avoided if we were better trained on accountability; Accountability is not a core competency in the government</a:t>
            </a:r>
            <a:endParaRPr lang="en-US" sz="2400" dirty="0" smtClean="0"/>
          </a:p>
          <a:p>
            <a:endParaRPr lang="en-US" sz="2400" dirty="0" smtClean="0"/>
          </a:p>
          <a:p>
            <a:r>
              <a:rPr lang="en-US" sz="2400" dirty="0" smtClean="0"/>
              <a:t>Accountability~ Starting with yourself; Below the line vs. Above the line</a:t>
            </a:r>
            <a:endParaRPr lang="en-US" sz="2400" dirty="0"/>
          </a:p>
        </p:txBody>
      </p:sp>
      <p:sp>
        <p:nvSpPr>
          <p:cNvPr id="6" name="Title 1"/>
          <p:cNvSpPr>
            <a:spLocks noGrp="1"/>
          </p:cNvSpPr>
          <p:nvPr>
            <p:ph type="title"/>
          </p:nvPr>
        </p:nvSpPr>
        <p:spPr>
          <a:xfrm>
            <a:off x="2362200" y="76200"/>
            <a:ext cx="6629400" cy="563563"/>
          </a:xfrm>
        </p:spPr>
        <p:txBody>
          <a:bodyPr/>
          <a:lstStyle/>
          <a:p>
            <a:r>
              <a:rPr lang="en-US" sz="3200" dirty="0" smtClean="0">
                <a:ea typeface="ＭＳ Ｐゴシック" pitchFamily="-1" charset="-128"/>
              </a:rPr>
              <a:t>What This Book Meant To Me</a:t>
            </a:r>
          </a:p>
        </p:txBody>
      </p:sp>
    </p:spTree>
  </p:cSld>
  <p:clrMapOvr>
    <a:masterClrMapping/>
  </p:clrMapOvr>
</p:sld>
</file>

<file path=ppt/theme/theme1.xml><?xml version="1.0" encoding="utf-8"?>
<a:theme xmlns:a="http://schemas.openxmlformats.org/drawingml/2006/main" name="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Basic APG.potx</Template>
  <TotalTime>2958</TotalTime>
  <Words>579</Words>
  <Application>Microsoft Office PowerPoint</Application>
  <PresentationFormat>On-screen Show (4:3)</PresentationFormat>
  <Paragraphs>42</Paragraphs>
  <Slides>7</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ＭＳ Ｐゴシック</vt:lpstr>
      <vt:lpstr>Arial</vt:lpstr>
      <vt:lpstr>Calibri</vt:lpstr>
      <vt:lpstr>1_Custom Design</vt:lpstr>
      <vt:lpstr>APG Senior Leadership Cohort Program 2014</vt:lpstr>
      <vt:lpstr>Leadership Book Review</vt:lpstr>
      <vt:lpstr>PowerPoint Presentation</vt:lpstr>
      <vt:lpstr>PowerPoint Presentation</vt:lpstr>
      <vt:lpstr>Key Messages from this Book</vt:lpstr>
      <vt:lpstr>PowerPoint Presentation</vt:lpstr>
      <vt:lpstr>What This Book Meant To Me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Leading with Impact</dc:title>
  <dc:creator>Trish Mooney</dc:creator>
  <cp:lastModifiedBy>cesar.saenz</cp:lastModifiedBy>
  <cp:revision>34</cp:revision>
  <cp:lastPrinted>2011-06-13T12:29:39Z</cp:lastPrinted>
  <dcterms:created xsi:type="dcterms:W3CDTF">2011-06-26T12:32:45Z</dcterms:created>
  <dcterms:modified xsi:type="dcterms:W3CDTF">2015-01-14T00:44:56Z</dcterms:modified>
</cp:coreProperties>
</file>