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3" r:id="rId2"/>
    <p:sldMasterId id="2147483715" r:id="rId3"/>
  </p:sldMasterIdLst>
  <p:notesMasterIdLst>
    <p:notesMasterId r:id="rId21"/>
  </p:notesMasterIdLst>
  <p:sldIdLst>
    <p:sldId id="309" r:id="rId4"/>
    <p:sldId id="321" r:id="rId5"/>
    <p:sldId id="334" r:id="rId6"/>
    <p:sldId id="358" r:id="rId7"/>
    <p:sldId id="324" r:id="rId8"/>
    <p:sldId id="340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49" r:id="rId18"/>
    <p:sldId id="350" r:id="rId19"/>
    <p:sldId id="35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esqui" initials="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7714" autoAdjust="0"/>
  </p:normalViewPr>
  <p:slideViewPr>
    <p:cSldViewPr>
      <p:cViewPr>
        <p:scale>
          <a:sx n="70" d="100"/>
          <a:sy n="70" d="100"/>
        </p:scale>
        <p:origin x="-936" y="-80"/>
      </p:cViewPr>
      <p:guideLst>
        <p:guide orient="horz" pos="388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3175">
          <a:solidFill>
            <a:schemeClr val="tx1"/>
          </a:solidFill>
          <a:prstDash val="solid"/>
        </a:ln>
      </c:spPr>
    </c:sideWall>
    <c:backWall>
      <c:thickness val="0"/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682539682539683"/>
          <c:y val="0.0215827338129496"/>
          <c:w val="0.90952380952381"/>
          <c:h val="0.88489208633093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Partnering</c:v>
                </c:pt>
              </c:strCache>
            </c:strRef>
          </c:tx>
          <c:spPr>
            <a:solidFill>
              <a:schemeClr val="accent1"/>
            </a:solidFill>
            <a:ln w="164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09735607511143"/>
                  <c:y val="-0.0383680591101795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4.324779549385693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Interpersonal Skills</c:v>
                </c:pt>
              </c:strCache>
            </c:strRef>
          </c:tx>
          <c:spPr>
            <a:solidFill>
              <a:schemeClr val="accent2"/>
            </a:solidFill>
            <a:ln w="164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05233391509523"/>
                  <c:y val="-0.0388235399519204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4.32607370386503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Technical Credibility</c:v>
                </c:pt>
              </c:strCache>
            </c:strRef>
          </c:tx>
          <c:spPr>
            <a:solidFill>
              <a:schemeClr val="hlink"/>
            </a:solidFill>
            <a:ln w="164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957095819857137"/>
                  <c:y val="-0.0272888067629979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4.37436590496446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Leveraging Diversity</c:v>
                </c:pt>
              </c:strCache>
            </c:strRef>
          </c:tx>
          <c:spPr>
            <a:solidFill>
              <a:srgbClr val="FFFF00"/>
            </a:solidFill>
            <a:ln w="164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891988568426218"/>
                  <c:y val="-0.037336807387025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4.414055124534078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Integrity/Honesty</c:v>
                </c:pt>
              </c:strCache>
            </c:strRef>
          </c:tx>
          <c:spPr>
            <a:solidFill>
              <a:srgbClr val="FF0000"/>
            </a:solidFill>
            <a:ln w="164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643214089663667"/>
                  <c:y val="-0.0425884512983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15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4.493478810284255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38475896"/>
        <c:axId val="2092729032"/>
        <c:axId val="0"/>
      </c:bar3DChart>
      <c:catAx>
        <c:axId val="2138475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111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2729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2729032"/>
        <c:scaling>
          <c:orientation val="minMax"/>
          <c:max val="5.0"/>
          <c:min val="1.0"/>
        </c:scaling>
        <c:delete val="0"/>
        <c:axPos val="b"/>
        <c:majorGridlines>
          <c:spPr>
            <a:ln w="16443">
              <a:solidFill>
                <a:srgbClr val="FFFFFF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12332">
            <a:noFill/>
          </a:ln>
        </c:spPr>
        <c:txPr>
          <a:bodyPr rot="0" vert="horz"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8475896"/>
        <c:crosses val="autoZero"/>
        <c:crossBetween val="between"/>
        <c:majorUnit val="0.5"/>
        <c:minorUnit val="0.1"/>
      </c:valAx>
      <c:spPr>
        <a:noFill/>
        <a:ln w="328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3175">
          <a:solidFill>
            <a:schemeClr val="tx1"/>
          </a:solidFill>
          <a:prstDash val="solid"/>
        </a:ln>
      </c:spPr>
    </c:sideWall>
    <c:backWall>
      <c:thickness val="0"/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682539682539683"/>
          <c:y val="0.0215827338129496"/>
          <c:w val="0.90952380952381"/>
          <c:h val="0.88489208633093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Influencing/Negotiating</c:v>
                </c:pt>
              </c:strCache>
            </c:strRef>
          </c:tx>
          <c:spPr>
            <a:solidFill>
              <a:schemeClr val="accent1"/>
            </a:solidFill>
            <a:ln w="164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947514091102985"/>
                  <c:y val="-0.0312094463290464"/>
                </c:manualLayout>
              </c:layout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4.110433760363954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Technology Management</c:v>
                </c:pt>
              </c:strCache>
            </c:strRef>
          </c:tx>
          <c:spPr>
            <a:solidFill>
              <a:schemeClr val="accent2"/>
            </a:solidFill>
            <a:ln w="164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784384623986779"/>
                  <c:y val="-0.0316549363719535"/>
                </c:manualLayout>
              </c:layout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4.094209111380988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Strategic Thinking</c:v>
                </c:pt>
              </c:strCache>
            </c:strRef>
          </c:tx>
          <c:spPr>
            <a:solidFill>
              <a:schemeClr val="hlink"/>
            </a:solidFill>
            <a:ln w="164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675951153879044"/>
                  <c:y val="-0.0273042633453163"/>
                </c:manualLayout>
              </c:layout>
              <c:numFmt formatCode="0.00" sourceLinked="0"/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Sheet1!$B$4:$B$4</c:f>
              <c:numCache>
                <c:formatCode>0.00</c:formatCode>
                <c:ptCount val="1"/>
                <c:pt idx="0">
                  <c:v>4.047301825911347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Vision</c:v>
                </c:pt>
              </c:strCache>
            </c:strRef>
          </c:tx>
          <c:spPr>
            <a:solidFill>
              <a:srgbClr val="FFFF00"/>
            </a:solidFill>
            <a:ln w="164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644205122133013"/>
                  <c:y val="-0.0373420795273122"/>
                </c:manualLayout>
              </c:layout>
              <c:numFmt formatCode="0.00" sourceLinked="0"/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Sheet1!$B$5:$B$5</c:f>
              <c:numCache>
                <c:formatCode>0.00</c:formatCode>
                <c:ptCount val="1"/>
                <c:pt idx="0">
                  <c:v>4.046959034548296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Conflict Management</c:v>
                </c:pt>
              </c:strCache>
            </c:strRef>
          </c:tx>
          <c:spPr>
            <a:solidFill>
              <a:srgbClr val="FF0000"/>
            </a:solidFill>
            <a:ln w="164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619534764632153"/>
                  <c:y val="-0.0425837326397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15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Sheet1!$B$6:$B$6</c:f>
              <c:numCache>
                <c:formatCode>0.00</c:formatCode>
                <c:ptCount val="1"/>
                <c:pt idx="0">
                  <c:v>3.996950530558141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33748280"/>
        <c:axId val="-2139810040"/>
        <c:axId val="0"/>
      </c:bar3DChart>
      <c:catAx>
        <c:axId val="213374828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low"/>
        <c:spPr>
          <a:ln w="411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810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9810040"/>
        <c:scaling>
          <c:orientation val="minMax"/>
          <c:max val="5.0"/>
          <c:min val="1.0"/>
        </c:scaling>
        <c:delete val="0"/>
        <c:axPos val="b"/>
        <c:majorGridlines>
          <c:spPr>
            <a:ln w="16467">
              <a:solidFill>
                <a:srgbClr val="FFFFFF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12351">
            <a:noFill/>
          </a:ln>
        </c:spPr>
        <c:txPr>
          <a:bodyPr rot="0" vert="horz"/>
          <a:lstStyle/>
          <a:p>
            <a:pPr>
              <a:defRPr sz="15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3748280"/>
        <c:crosses val="autoZero"/>
        <c:crossBetween val="between"/>
        <c:majorUnit val="0.5"/>
        <c:minorUnit val="0.1"/>
      </c:valAx>
      <c:spPr>
        <a:noFill/>
        <a:ln w="329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8E50A-5965-4580-A854-03765B3172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A9D92-1892-4DE1-96F6-3C81003787A7}">
      <dgm:prSet phldrT="[Text]" custT="1"/>
      <dgm:spPr>
        <a:xfrm>
          <a:off x="0" y="0"/>
          <a:ext cx="1483242" cy="59329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Goals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E0B89C-5BB3-438E-86AE-E89FA8CF3224}" type="parTrans" cxnId="{2C7DA651-46AA-46A2-8E0E-D7A85112D17B}">
      <dgm:prSet/>
      <dgm:spPr/>
      <dgm:t>
        <a:bodyPr/>
        <a:lstStyle/>
        <a:p>
          <a:endParaRPr lang="en-US"/>
        </a:p>
      </dgm:t>
    </dgm:pt>
    <dgm:pt modelId="{8A038CA1-0A71-40F1-8DBA-11E0539DCB51}" type="sibTrans" cxnId="{2C7DA651-46AA-46A2-8E0E-D7A85112D17B}">
      <dgm:prSet/>
      <dgm:spPr/>
      <dgm:t>
        <a:bodyPr/>
        <a:lstStyle/>
        <a:p>
          <a:endParaRPr lang="en-US"/>
        </a:p>
      </dgm:t>
    </dgm:pt>
    <dgm:pt modelId="{A8BC8D8C-43FC-49A4-9434-078889BDA364}">
      <dgm:prSet phldrT="[Text]" custT="1"/>
      <dgm:spPr>
        <a:xfrm>
          <a:off x="0" y="631065"/>
          <a:ext cx="1483242" cy="17128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Competencies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A54CB1-578F-4A8F-AC77-C915EA535E71}" type="parTrans" cxnId="{4BB17D44-FCCD-4ED7-A761-B7AF6311F364}">
      <dgm:prSet/>
      <dgm:spPr/>
      <dgm:t>
        <a:bodyPr/>
        <a:lstStyle/>
        <a:p>
          <a:endParaRPr lang="en-US"/>
        </a:p>
      </dgm:t>
    </dgm:pt>
    <dgm:pt modelId="{5FB7C95A-C034-4728-BC85-3C7D21467972}" type="sibTrans" cxnId="{4BB17D44-FCCD-4ED7-A761-B7AF6311F364}">
      <dgm:prSet/>
      <dgm:spPr/>
      <dgm:t>
        <a:bodyPr/>
        <a:lstStyle/>
        <a:p>
          <a:endParaRPr lang="en-US"/>
        </a:p>
      </dgm:t>
    </dgm:pt>
    <dgm:pt modelId="{02BF6445-F209-4EE6-942D-93018F8AB2FE}">
      <dgm:prSet phldrT="[Text]" custT="1"/>
      <dgm:spPr>
        <a:xfrm>
          <a:off x="0" y="631065"/>
          <a:ext cx="1483242" cy="17128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Career Aspirations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029956-BA60-4F0C-BB1A-7351DDEC6518}" type="parTrans" cxnId="{7741D06F-42F0-4154-96F3-1128DEBF65FE}">
      <dgm:prSet/>
      <dgm:spPr/>
      <dgm:t>
        <a:bodyPr/>
        <a:lstStyle/>
        <a:p>
          <a:endParaRPr lang="en-US"/>
        </a:p>
      </dgm:t>
    </dgm:pt>
    <dgm:pt modelId="{12502C00-FF7E-49E3-ACC5-3513A781E2A0}" type="sibTrans" cxnId="{7741D06F-42F0-4154-96F3-1128DEBF65FE}">
      <dgm:prSet/>
      <dgm:spPr/>
      <dgm:t>
        <a:bodyPr/>
        <a:lstStyle/>
        <a:p>
          <a:endParaRPr lang="en-US"/>
        </a:p>
      </dgm:t>
    </dgm:pt>
    <dgm:pt modelId="{91969389-4305-4E23-8F40-D3D44D36357B}">
      <dgm:prSet phldrT="[Text]" custT="1"/>
      <dgm:spPr>
        <a:xfrm>
          <a:off x="0" y="631065"/>
          <a:ext cx="1483242" cy="17128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DFBF41-4603-4D7D-A232-5A6EBB8D4A16}" type="parTrans" cxnId="{DF6EB228-0D0F-4E05-9988-154018DCD8A3}">
      <dgm:prSet/>
      <dgm:spPr/>
      <dgm:t>
        <a:bodyPr/>
        <a:lstStyle/>
        <a:p>
          <a:endParaRPr lang="en-US"/>
        </a:p>
      </dgm:t>
    </dgm:pt>
    <dgm:pt modelId="{73418791-1DC1-4F6A-9762-0FB7269D1F6B}" type="sibTrans" cxnId="{DF6EB228-0D0F-4E05-9988-154018DCD8A3}">
      <dgm:prSet/>
      <dgm:spPr/>
      <dgm:t>
        <a:bodyPr/>
        <a:lstStyle/>
        <a:p>
          <a:endParaRPr lang="en-US"/>
        </a:p>
      </dgm:t>
    </dgm:pt>
    <dgm:pt modelId="{C1EDF663-9DE5-46D7-8192-873C70C8F76E}" type="pres">
      <dgm:prSet presAssocID="{E748E50A-5965-4580-A854-03765B3172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639CEF-6529-4D56-B939-8DBA629EA82C}" type="pres">
      <dgm:prSet presAssocID="{CCBA9D92-1892-4DE1-96F6-3C81003787A7}" presName="composite" presStyleCnt="0"/>
      <dgm:spPr/>
    </dgm:pt>
    <dgm:pt modelId="{C11EF124-86F4-4439-B019-E8BFD07F4EF7}" type="pres">
      <dgm:prSet presAssocID="{CCBA9D92-1892-4DE1-96F6-3C81003787A7}" presName="parTx" presStyleLbl="alignNode1" presStyleIdx="0" presStyleCnt="1" custLinFactNeighborY="-11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BDB0F-AEEC-492C-A414-4BE072EAA9C6}" type="pres">
      <dgm:prSet presAssocID="{CCBA9D92-1892-4DE1-96F6-3C81003787A7}" presName="desTx" presStyleLbl="alignAccFollowNode1" presStyleIdx="0" presStyleCnt="1" custLinFactNeighborY="2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1D06F-42F0-4154-96F3-1128DEBF65FE}" srcId="{CCBA9D92-1892-4DE1-96F6-3C81003787A7}" destId="{02BF6445-F209-4EE6-942D-93018F8AB2FE}" srcOrd="1" destOrd="0" parTransId="{A7029956-BA60-4F0C-BB1A-7351DDEC6518}" sibTransId="{12502C00-FF7E-49E3-ACC5-3513A781E2A0}"/>
    <dgm:cxn modelId="{4BB17D44-FCCD-4ED7-A761-B7AF6311F364}" srcId="{CCBA9D92-1892-4DE1-96F6-3C81003787A7}" destId="{A8BC8D8C-43FC-49A4-9434-078889BDA364}" srcOrd="2" destOrd="0" parTransId="{EFA54CB1-578F-4A8F-AC77-C915EA535E71}" sibTransId="{5FB7C95A-C034-4728-BC85-3C7D21467972}"/>
    <dgm:cxn modelId="{2C7DA651-46AA-46A2-8E0E-D7A85112D17B}" srcId="{E748E50A-5965-4580-A854-03765B31720C}" destId="{CCBA9D92-1892-4DE1-96F6-3C81003787A7}" srcOrd="0" destOrd="0" parTransId="{22E0B89C-5BB3-438E-86AE-E89FA8CF3224}" sibTransId="{8A038CA1-0A71-40F1-8DBA-11E0539DCB51}"/>
    <dgm:cxn modelId="{DF6EB228-0D0F-4E05-9988-154018DCD8A3}" srcId="{CCBA9D92-1892-4DE1-96F6-3C81003787A7}" destId="{91969389-4305-4E23-8F40-D3D44D36357B}" srcOrd="0" destOrd="0" parTransId="{40DFBF41-4603-4D7D-A232-5A6EBB8D4A16}" sibTransId="{73418791-1DC1-4F6A-9762-0FB7269D1F6B}"/>
    <dgm:cxn modelId="{A232A417-698C-41BA-AE0F-A8B36DDE5704}" type="presOf" srcId="{E748E50A-5965-4580-A854-03765B31720C}" destId="{C1EDF663-9DE5-46D7-8192-873C70C8F76E}" srcOrd="0" destOrd="0" presId="urn:microsoft.com/office/officeart/2005/8/layout/hList1"/>
    <dgm:cxn modelId="{570CB853-E9CB-4204-A8C2-6946BDB3F4D0}" type="presOf" srcId="{CCBA9D92-1892-4DE1-96F6-3C81003787A7}" destId="{C11EF124-86F4-4439-B019-E8BFD07F4EF7}" srcOrd="0" destOrd="0" presId="urn:microsoft.com/office/officeart/2005/8/layout/hList1"/>
    <dgm:cxn modelId="{E40D9500-2CD3-49D7-BAEF-B92B1637581D}" type="presOf" srcId="{91969389-4305-4E23-8F40-D3D44D36357B}" destId="{4C5BDB0F-AEEC-492C-A414-4BE072EAA9C6}" srcOrd="0" destOrd="0" presId="urn:microsoft.com/office/officeart/2005/8/layout/hList1"/>
    <dgm:cxn modelId="{9165F98B-03A9-404F-B5D6-065F38C9DAE8}" type="presOf" srcId="{A8BC8D8C-43FC-49A4-9434-078889BDA364}" destId="{4C5BDB0F-AEEC-492C-A414-4BE072EAA9C6}" srcOrd="0" destOrd="2" presId="urn:microsoft.com/office/officeart/2005/8/layout/hList1"/>
    <dgm:cxn modelId="{CF95CE25-A204-41EC-BA86-DFAC4FFAFE7F}" type="presOf" srcId="{02BF6445-F209-4EE6-942D-93018F8AB2FE}" destId="{4C5BDB0F-AEEC-492C-A414-4BE072EAA9C6}" srcOrd="0" destOrd="1" presId="urn:microsoft.com/office/officeart/2005/8/layout/hList1"/>
    <dgm:cxn modelId="{A57F9EB1-E765-415E-9E52-783AE336EE10}" type="presParOf" srcId="{C1EDF663-9DE5-46D7-8192-873C70C8F76E}" destId="{DF639CEF-6529-4D56-B939-8DBA629EA82C}" srcOrd="0" destOrd="0" presId="urn:microsoft.com/office/officeart/2005/8/layout/hList1"/>
    <dgm:cxn modelId="{921AB9C9-445D-44D8-971D-9BFAFB6A0EAC}" type="presParOf" srcId="{DF639CEF-6529-4D56-B939-8DBA629EA82C}" destId="{C11EF124-86F4-4439-B019-E8BFD07F4EF7}" srcOrd="0" destOrd="0" presId="urn:microsoft.com/office/officeart/2005/8/layout/hList1"/>
    <dgm:cxn modelId="{5E0286F2-994B-48DF-9C9F-1516800B1296}" type="presParOf" srcId="{DF639CEF-6529-4D56-B939-8DBA629EA82C}" destId="{4C5BDB0F-AEEC-492C-A414-4BE072EAA9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8FA83-0DEE-45A3-B240-7396B9E2FF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CF63D2-C463-4C2B-9EE3-DF1A281B5FDC}">
      <dgm:prSet phldrT="[Text]"/>
      <dgm:spPr>
        <a:xfrm>
          <a:off x="2245" y="80997"/>
          <a:ext cx="1963251" cy="785300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359631-7118-4DED-B97A-4E1F5543D12F}" type="parTrans" cxnId="{DE1BDAD3-7A77-4B07-AB62-C180D017DDAE}">
      <dgm:prSet/>
      <dgm:spPr/>
      <dgm:t>
        <a:bodyPr/>
        <a:lstStyle/>
        <a:p>
          <a:endParaRPr lang="en-US"/>
        </a:p>
      </dgm:t>
    </dgm:pt>
    <dgm:pt modelId="{8E3766A2-886A-42A6-ACAA-E18A0F1158FE}" type="sibTrans" cxnId="{DE1BDAD3-7A77-4B07-AB62-C180D017DDAE}">
      <dgm:prSet/>
      <dgm:spPr/>
      <dgm:t>
        <a:bodyPr/>
        <a:lstStyle/>
        <a:p>
          <a:endParaRPr lang="en-US"/>
        </a:p>
      </dgm:t>
    </dgm:pt>
    <dgm:pt modelId="{59383057-5199-497B-A685-69C7D312F8BA}">
      <dgm:prSet phldrT="[Text]"/>
      <dgm:spPr>
        <a:xfrm>
          <a:off x="1572845" y="80997"/>
          <a:ext cx="1963251" cy="78530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Developmental Activities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11EF12-E173-4A9D-BCBA-770EEA0E0D30}" type="parTrans" cxnId="{7DEFC539-CEC3-4D0E-8729-AA6927BE04C3}">
      <dgm:prSet/>
      <dgm:spPr/>
      <dgm:t>
        <a:bodyPr/>
        <a:lstStyle/>
        <a:p>
          <a:endParaRPr lang="en-US"/>
        </a:p>
      </dgm:t>
    </dgm:pt>
    <dgm:pt modelId="{EED12D86-7F61-4C08-B231-E1B2EFA5EE9B}" type="sibTrans" cxnId="{7DEFC539-CEC3-4D0E-8729-AA6927BE04C3}">
      <dgm:prSet/>
      <dgm:spPr/>
      <dgm:t>
        <a:bodyPr/>
        <a:lstStyle/>
        <a:p>
          <a:endParaRPr lang="en-US"/>
        </a:p>
      </dgm:t>
    </dgm:pt>
    <dgm:pt modelId="{F008D32C-27D8-48A1-B2C6-8B77B6342640}">
      <dgm:prSet phldrT="[Text]"/>
      <dgm:spPr>
        <a:xfrm>
          <a:off x="3143446" y="80997"/>
          <a:ext cx="1963251" cy="78530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 Developmental Support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371CAF-001B-4F29-A17C-961CAF69E7A0}" type="parTrans" cxnId="{0AFC34DE-4256-4F24-96B2-FE55CFA4B15F}">
      <dgm:prSet/>
      <dgm:spPr/>
      <dgm:t>
        <a:bodyPr/>
        <a:lstStyle/>
        <a:p>
          <a:endParaRPr lang="en-US"/>
        </a:p>
      </dgm:t>
    </dgm:pt>
    <dgm:pt modelId="{E28F2F57-84CB-4213-B9BF-7C0DEFB04C04}" type="sibTrans" cxnId="{0AFC34DE-4256-4F24-96B2-FE55CFA4B15F}">
      <dgm:prSet/>
      <dgm:spPr/>
      <dgm:t>
        <a:bodyPr/>
        <a:lstStyle/>
        <a:p>
          <a:endParaRPr lang="en-US"/>
        </a:p>
      </dgm:t>
    </dgm:pt>
    <dgm:pt modelId="{FE25F8CD-51B7-4BBE-8BE5-B8B60E2B3664}" type="pres">
      <dgm:prSet presAssocID="{A1A8FA83-0DEE-45A3-B240-7396B9E2FFB4}" presName="Name0" presStyleCnt="0">
        <dgm:presLayoutVars>
          <dgm:dir/>
          <dgm:resizeHandles val="exact"/>
        </dgm:presLayoutVars>
      </dgm:prSet>
      <dgm:spPr/>
    </dgm:pt>
    <dgm:pt modelId="{D161158B-5E11-432A-9A2E-2B412AA0B733}" type="pres">
      <dgm:prSet presAssocID="{57CF63D2-C463-4C2B-9EE3-DF1A281B5FD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1303C-B4AC-4FD1-8E64-AFC131943BF5}" type="pres">
      <dgm:prSet presAssocID="{8E3766A2-886A-42A6-ACAA-E18A0F1158FE}" presName="parSpace" presStyleCnt="0"/>
      <dgm:spPr/>
    </dgm:pt>
    <dgm:pt modelId="{066323E6-D339-4845-A4C9-60351DE3EC56}" type="pres">
      <dgm:prSet presAssocID="{59383057-5199-497B-A685-69C7D312F8B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826E1-E5F7-415F-A9AA-E76D50B87384}" type="pres">
      <dgm:prSet presAssocID="{EED12D86-7F61-4C08-B231-E1B2EFA5EE9B}" presName="parSpace" presStyleCnt="0"/>
      <dgm:spPr/>
    </dgm:pt>
    <dgm:pt modelId="{BC27E262-D6CF-465E-8EA8-2030906E277E}" type="pres">
      <dgm:prSet presAssocID="{F008D32C-27D8-48A1-B2C6-8B77B6342640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9803DC-DEED-4084-838A-9BF0BE8651FD}" type="presOf" srcId="{A1A8FA83-0DEE-45A3-B240-7396B9E2FFB4}" destId="{FE25F8CD-51B7-4BBE-8BE5-B8B60E2B3664}" srcOrd="0" destOrd="0" presId="urn:microsoft.com/office/officeart/2005/8/layout/hChevron3"/>
    <dgm:cxn modelId="{DE1BDAD3-7A77-4B07-AB62-C180D017DDAE}" srcId="{A1A8FA83-0DEE-45A3-B240-7396B9E2FFB4}" destId="{57CF63D2-C463-4C2B-9EE3-DF1A281B5FDC}" srcOrd="0" destOrd="0" parTransId="{F2359631-7118-4DED-B97A-4E1F5543D12F}" sibTransId="{8E3766A2-886A-42A6-ACAA-E18A0F1158FE}"/>
    <dgm:cxn modelId="{7DEFC539-CEC3-4D0E-8729-AA6927BE04C3}" srcId="{A1A8FA83-0DEE-45A3-B240-7396B9E2FFB4}" destId="{59383057-5199-497B-A685-69C7D312F8BA}" srcOrd="1" destOrd="0" parTransId="{0911EF12-E173-4A9D-BCBA-770EEA0E0D30}" sibTransId="{EED12D86-7F61-4C08-B231-E1B2EFA5EE9B}"/>
    <dgm:cxn modelId="{C7C3E5BA-354F-470D-980F-5AD27531F365}" type="presOf" srcId="{F008D32C-27D8-48A1-B2C6-8B77B6342640}" destId="{BC27E262-D6CF-465E-8EA8-2030906E277E}" srcOrd="0" destOrd="0" presId="urn:microsoft.com/office/officeart/2005/8/layout/hChevron3"/>
    <dgm:cxn modelId="{B07463F6-6832-47C2-BE10-A7F1E8FE76D4}" type="presOf" srcId="{57CF63D2-C463-4C2B-9EE3-DF1A281B5FDC}" destId="{D161158B-5E11-432A-9A2E-2B412AA0B733}" srcOrd="0" destOrd="0" presId="urn:microsoft.com/office/officeart/2005/8/layout/hChevron3"/>
    <dgm:cxn modelId="{0AFC34DE-4256-4F24-96B2-FE55CFA4B15F}" srcId="{A1A8FA83-0DEE-45A3-B240-7396B9E2FFB4}" destId="{F008D32C-27D8-48A1-B2C6-8B77B6342640}" srcOrd="2" destOrd="0" parTransId="{28371CAF-001B-4F29-A17C-961CAF69E7A0}" sibTransId="{E28F2F57-84CB-4213-B9BF-7C0DEFB04C04}"/>
    <dgm:cxn modelId="{4E22995C-14A2-4233-B6D5-D6A21EA47C8E}" type="presOf" srcId="{59383057-5199-497B-A685-69C7D312F8BA}" destId="{066323E6-D339-4845-A4C9-60351DE3EC56}" srcOrd="0" destOrd="0" presId="urn:microsoft.com/office/officeart/2005/8/layout/hChevron3"/>
    <dgm:cxn modelId="{30E4DDF3-D9CD-4425-8010-57C160A1CE87}" type="presParOf" srcId="{FE25F8CD-51B7-4BBE-8BE5-B8B60E2B3664}" destId="{D161158B-5E11-432A-9A2E-2B412AA0B733}" srcOrd="0" destOrd="0" presId="urn:microsoft.com/office/officeart/2005/8/layout/hChevron3"/>
    <dgm:cxn modelId="{7B0DE297-F97A-414E-91D3-1419EEB71FAC}" type="presParOf" srcId="{FE25F8CD-51B7-4BBE-8BE5-B8B60E2B3664}" destId="{ABB1303C-B4AC-4FD1-8E64-AFC131943BF5}" srcOrd="1" destOrd="0" presId="urn:microsoft.com/office/officeart/2005/8/layout/hChevron3"/>
    <dgm:cxn modelId="{AE3CBEBD-24B6-4A25-A5FC-CD1FC8FA55DC}" type="presParOf" srcId="{FE25F8CD-51B7-4BBE-8BE5-B8B60E2B3664}" destId="{066323E6-D339-4845-A4C9-60351DE3EC56}" srcOrd="2" destOrd="0" presId="urn:microsoft.com/office/officeart/2005/8/layout/hChevron3"/>
    <dgm:cxn modelId="{BA877FE5-40B8-432A-ABD2-9319400F1742}" type="presParOf" srcId="{FE25F8CD-51B7-4BBE-8BE5-B8B60E2B3664}" destId="{4A9826E1-E5F7-415F-A9AA-E76D50B87384}" srcOrd="3" destOrd="0" presId="urn:microsoft.com/office/officeart/2005/8/layout/hChevron3"/>
    <dgm:cxn modelId="{89D9D8B9-9636-458A-8619-B79F7F0A0913}" type="presParOf" srcId="{FE25F8CD-51B7-4BBE-8BE5-B8B60E2B3664}" destId="{BC27E262-D6CF-465E-8EA8-2030906E277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67BF6-4C82-47FC-A3DB-B3226F7B2994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E78AB275-179E-47AD-BBBB-EA67CBEA5C0A}">
      <dgm:prSet phldrT="[Text]" custT="1"/>
      <dgm:spPr>
        <a:xfrm>
          <a:off x="1648049" y="1860312"/>
          <a:ext cx="1153128" cy="6507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Targeted Competencies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2C255A-FBC9-490C-B7A6-C7A50A043B5E}" type="parTrans" cxnId="{2068D273-DD8A-4506-BE5F-9EC5671524C4}">
      <dgm:prSet/>
      <dgm:spPr/>
      <dgm:t>
        <a:bodyPr/>
        <a:lstStyle/>
        <a:p>
          <a:endParaRPr lang="en-US"/>
        </a:p>
      </dgm:t>
    </dgm:pt>
    <dgm:pt modelId="{7AAA6D63-E62C-4C4F-A4F2-30AC0D62F853}" type="sibTrans" cxnId="{2068D273-DD8A-4506-BE5F-9EC5671524C4}">
      <dgm:prSet/>
      <dgm:spPr/>
      <dgm:t>
        <a:bodyPr/>
        <a:lstStyle/>
        <a:p>
          <a:endParaRPr lang="en-US"/>
        </a:p>
      </dgm:t>
    </dgm:pt>
    <dgm:pt modelId="{8A3C4564-8057-4FC8-B586-792DB9AB8251}">
      <dgm:prSet phldrT="[Text]" custT="1"/>
      <dgm:spPr>
        <a:xfrm>
          <a:off x="2801677" y="1695500"/>
          <a:ext cx="1201809" cy="8616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indent="0"/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Facilitate Transfer  of Training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E9E4681-6760-4DF7-9DA0-CDA4196601AD}" type="parTrans" cxnId="{986EBEB5-495D-4981-841D-FD639A95FB7D}">
      <dgm:prSet/>
      <dgm:spPr/>
      <dgm:t>
        <a:bodyPr/>
        <a:lstStyle/>
        <a:p>
          <a:endParaRPr lang="en-US"/>
        </a:p>
      </dgm:t>
    </dgm:pt>
    <dgm:pt modelId="{4923210D-A242-4E3D-8C00-B86B774A7900}" type="sibTrans" cxnId="{986EBEB5-495D-4981-841D-FD639A95FB7D}">
      <dgm:prSet/>
      <dgm:spPr/>
      <dgm:t>
        <a:bodyPr/>
        <a:lstStyle/>
        <a:p>
          <a:endParaRPr lang="en-US"/>
        </a:p>
      </dgm:t>
    </dgm:pt>
    <dgm:pt modelId="{47D3BB54-073B-4E86-824B-9AA81B26842B}">
      <dgm:prSet phldrT="[Text]" custT="1"/>
      <dgm:spPr>
        <a:xfrm>
          <a:off x="511435" y="1955510"/>
          <a:ext cx="989565" cy="4866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Identify Gaps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3F73FDC-1D05-4205-9D43-875AD27CC323}" type="sibTrans" cxnId="{AE9610E4-76C8-40DF-89EB-65F7DC3D2D36}">
      <dgm:prSet/>
      <dgm:spPr/>
      <dgm:t>
        <a:bodyPr/>
        <a:lstStyle/>
        <a:p>
          <a:endParaRPr lang="en-US"/>
        </a:p>
      </dgm:t>
    </dgm:pt>
    <dgm:pt modelId="{83A65AA1-3D2A-46C6-952F-A8DDDD3B6B46}" type="parTrans" cxnId="{AE9610E4-76C8-40DF-89EB-65F7DC3D2D36}">
      <dgm:prSet/>
      <dgm:spPr/>
      <dgm:t>
        <a:bodyPr/>
        <a:lstStyle/>
        <a:p>
          <a:endParaRPr lang="en-US"/>
        </a:p>
      </dgm:t>
    </dgm:pt>
    <dgm:pt modelId="{38CB9192-9982-4138-9373-4B651684EDD1}" type="pres">
      <dgm:prSet presAssocID="{F3067BF6-4C82-47FC-A3DB-B3226F7B2994}" presName="arrowDiagram" presStyleCnt="0">
        <dgm:presLayoutVars>
          <dgm:chMax val="5"/>
          <dgm:dir/>
          <dgm:resizeHandles val="exact"/>
        </dgm:presLayoutVars>
      </dgm:prSet>
      <dgm:spPr/>
    </dgm:pt>
    <dgm:pt modelId="{D00EABB0-80C1-43C3-A279-BEF2F13E034E}" type="pres">
      <dgm:prSet presAssocID="{F3067BF6-4C82-47FC-A3DB-B3226F7B2994}" presName="arrow" presStyleLbl="bgShp" presStyleIdx="0" presStyleCnt="1" custAng="1018992" custScaleX="95738" custScaleY="83351" custLinFactNeighborY="-13729"/>
      <dgm:spPr>
        <a:xfrm rot="1018992">
          <a:off x="90504" y="545586"/>
          <a:ext cx="4066051" cy="2212479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296ADC79-F18B-45D3-AB7D-8095FACE3F85}" type="pres">
      <dgm:prSet presAssocID="{F3067BF6-4C82-47FC-A3DB-B3226F7B2994}" presName="arrowDiagram3" presStyleCnt="0"/>
      <dgm:spPr/>
    </dgm:pt>
    <dgm:pt modelId="{6B9EADFF-40F0-4D59-AA26-8A4ACD3CE91F}" type="pres">
      <dgm:prSet presAssocID="{47D3BB54-073B-4E86-824B-9AA81B26842B}" presName="bullet3a" presStyleLbl="node1" presStyleIdx="0" presStyleCnt="3" custLinFactX="8530" custLinFactY="-183352" custLinFactNeighborX="100000" custLinFactNeighborY="-200000"/>
      <dgm:spPr>
        <a:xfrm>
          <a:off x="659219" y="1777908"/>
          <a:ext cx="110423" cy="11042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90674B2-FEAE-4E62-8D9D-4CA829603800}" type="pres">
      <dgm:prSet presAssocID="{47D3BB54-073B-4E86-824B-9AA81B26842B}" presName="textBox3a" presStyleLbl="revTx" presStyleIdx="0" presStyleCnt="3" custScaleY="63434" custLinFactNeighborX="-8403" custLinFactNeighborY="-57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04D74-FD71-4882-9291-DFCDD4C97844}" type="pres">
      <dgm:prSet presAssocID="{E78AB275-179E-47AD-BBBB-EA67CBEA5C0A}" presName="bullet3b" presStyleLbl="node1" presStyleIdx="1" presStyleCnt="3" custLinFactX="49677" custLinFactNeighborX="100000" custLinFactNeighborY="25525"/>
      <dgm:spPr>
        <a:xfrm>
          <a:off x="1812850" y="1530700"/>
          <a:ext cx="199611" cy="19961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900BB439-5F40-48AC-826D-92D77A76C5E4}" type="pres">
      <dgm:prSet presAssocID="{E78AB275-179E-47AD-BBBB-EA67CBEA5C0A}" presName="textBox3b" presStyleLbl="revTx" presStyleIdx="1" presStyleCnt="3" custScaleX="113130" custScaleY="45066" custLinFactNeighborX="9917" custLinFactNeighborY="-8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D40FF-5EBE-4BD2-B287-A913A10A4015}" type="pres">
      <dgm:prSet presAssocID="{8A3C4564-8057-4FC8-B586-792DB9AB8251}" presName="bullet3c" presStyleLbl="node1" presStyleIdx="2" presStyleCnt="3" custLinFactX="1507" custLinFactY="77495" custLinFactNeighborX="100000" custLinFactNeighborY="100000"/>
      <dgm:spPr>
        <a:xfrm>
          <a:off x="2966485" y="1530700"/>
          <a:ext cx="276058" cy="27605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E406A91-682E-494C-85A1-7470C5A4733E}" type="pres">
      <dgm:prSet presAssocID="{8A3C4564-8057-4FC8-B586-792DB9AB8251}" presName="textBox3c" presStyleLbl="revTx" presStyleIdx="2" presStyleCnt="3" custScaleX="117906" custScaleY="46709" custLinFactNeighborX="6734" custLinFactNeighborY="1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0F1D7-8E88-4824-9A6F-9EB6DD5EE030}" type="presOf" srcId="{47D3BB54-073B-4E86-824B-9AA81B26842B}" destId="{C90674B2-FEAE-4E62-8D9D-4CA829603800}" srcOrd="0" destOrd="0" presId="urn:microsoft.com/office/officeart/2005/8/layout/arrow2"/>
    <dgm:cxn modelId="{AE9610E4-76C8-40DF-89EB-65F7DC3D2D36}" srcId="{F3067BF6-4C82-47FC-A3DB-B3226F7B2994}" destId="{47D3BB54-073B-4E86-824B-9AA81B26842B}" srcOrd="0" destOrd="0" parTransId="{83A65AA1-3D2A-46C6-952F-A8DDDD3B6B46}" sibTransId="{B3F73FDC-1D05-4205-9D43-875AD27CC323}"/>
    <dgm:cxn modelId="{C3BCFCCA-14AA-4BE1-A022-4C4E3823AFB0}" type="presOf" srcId="{E78AB275-179E-47AD-BBBB-EA67CBEA5C0A}" destId="{900BB439-5F40-48AC-826D-92D77A76C5E4}" srcOrd="0" destOrd="0" presId="urn:microsoft.com/office/officeart/2005/8/layout/arrow2"/>
    <dgm:cxn modelId="{986EBEB5-495D-4981-841D-FD639A95FB7D}" srcId="{F3067BF6-4C82-47FC-A3DB-B3226F7B2994}" destId="{8A3C4564-8057-4FC8-B586-792DB9AB8251}" srcOrd="2" destOrd="0" parTransId="{7E9E4681-6760-4DF7-9DA0-CDA4196601AD}" sibTransId="{4923210D-A242-4E3D-8C00-B86B774A7900}"/>
    <dgm:cxn modelId="{BD93E093-748F-4E91-AA7E-3B1413A54873}" type="presOf" srcId="{8A3C4564-8057-4FC8-B586-792DB9AB8251}" destId="{EE406A91-682E-494C-85A1-7470C5A4733E}" srcOrd="0" destOrd="0" presId="urn:microsoft.com/office/officeart/2005/8/layout/arrow2"/>
    <dgm:cxn modelId="{2068D273-DD8A-4506-BE5F-9EC5671524C4}" srcId="{F3067BF6-4C82-47FC-A3DB-B3226F7B2994}" destId="{E78AB275-179E-47AD-BBBB-EA67CBEA5C0A}" srcOrd="1" destOrd="0" parTransId="{D12C255A-FBC9-490C-B7A6-C7A50A043B5E}" sibTransId="{7AAA6D63-E62C-4C4F-A4F2-30AC0D62F853}"/>
    <dgm:cxn modelId="{776EE6BF-4DE3-4649-A5C6-0B8DEB5EDD9A}" type="presOf" srcId="{F3067BF6-4C82-47FC-A3DB-B3226F7B2994}" destId="{38CB9192-9982-4138-9373-4B651684EDD1}" srcOrd="0" destOrd="0" presId="urn:microsoft.com/office/officeart/2005/8/layout/arrow2"/>
    <dgm:cxn modelId="{FD5F2B41-EF77-43CA-A9CF-A93E419A5100}" type="presParOf" srcId="{38CB9192-9982-4138-9373-4B651684EDD1}" destId="{D00EABB0-80C1-43C3-A279-BEF2F13E034E}" srcOrd="0" destOrd="0" presId="urn:microsoft.com/office/officeart/2005/8/layout/arrow2"/>
    <dgm:cxn modelId="{4742B423-7185-48F6-9BE8-E44FE7B3F898}" type="presParOf" srcId="{38CB9192-9982-4138-9373-4B651684EDD1}" destId="{296ADC79-F18B-45D3-AB7D-8095FACE3F85}" srcOrd="1" destOrd="0" presId="urn:microsoft.com/office/officeart/2005/8/layout/arrow2"/>
    <dgm:cxn modelId="{821A6AA5-30BF-40E2-8E22-A6BCC2021C35}" type="presParOf" srcId="{296ADC79-F18B-45D3-AB7D-8095FACE3F85}" destId="{6B9EADFF-40F0-4D59-AA26-8A4ACD3CE91F}" srcOrd="0" destOrd="0" presId="urn:microsoft.com/office/officeart/2005/8/layout/arrow2"/>
    <dgm:cxn modelId="{B21586D8-6267-46E4-B525-C091D7191BFF}" type="presParOf" srcId="{296ADC79-F18B-45D3-AB7D-8095FACE3F85}" destId="{C90674B2-FEAE-4E62-8D9D-4CA829603800}" srcOrd="1" destOrd="0" presId="urn:microsoft.com/office/officeart/2005/8/layout/arrow2"/>
    <dgm:cxn modelId="{293260EA-D8A0-4222-B906-2153E138999C}" type="presParOf" srcId="{296ADC79-F18B-45D3-AB7D-8095FACE3F85}" destId="{31404D74-FD71-4882-9291-DFCDD4C97844}" srcOrd="2" destOrd="0" presId="urn:microsoft.com/office/officeart/2005/8/layout/arrow2"/>
    <dgm:cxn modelId="{9DC4431A-4859-457C-B86E-81DCB230CD59}" type="presParOf" srcId="{296ADC79-F18B-45D3-AB7D-8095FACE3F85}" destId="{900BB439-5F40-48AC-826D-92D77A76C5E4}" srcOrd="3" destOrd="0" presId="urn:microsoft.com/office/officeart/2005/8/layout/arrow2"/>
    <dgm:cxn modelId="{BD920C0D-42C0-4952-8FBE-08BDA8235E16}" type="presParOf" srcId="{296ADC79-F18B-45D3-AB7D-8095FACE3F85}" destId="{4CFD40FF-5EBE-4BD2-B287-A913A10A4015}" srcOrd="4" destOrd="0" presId="urn:microsoft.com/office/officeart/2005/8/layout/arrow2"/>
    <dgm:cxn modelId="{DA926745-4A16-4CCC-906F-7ECFF6EA0B03}" type="presParOf" srcId="{296ADC79-F18B-45D3-AB7D-8095FACE3F85}" destId="{EE406A91-682E-494C-85A1-7470C5A473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EF124-86F4-4439-B019-E8BFD07F4EF7}">
      <dsp:nvSpPr>
        <dsp:cNvPr id="0" name=""/>
        <dsp:cNvSpPr/>
      </dsp:nvSpPr>
      <dsp:spPr>
        <a:xfrm>
          <a:off x="0" y="0"/>
          <a:ext cx="1515139" cy="60605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Goals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0"/>
        <a:ext cx="1515139" cy="606055"/>
      </dsp:txXfrm>
    </dsp:sp>
    <dsp:sp modelId="{4C5BDB0F-AEEC-492C-A414-4BE072EAA9C6}">
      <dsp:nvSpPr>
        <dsp:cNvPr id="0" name=""/>
        <dsp:cNvSpPr/>
      </dsp:nvSpPr>
      <dsp:spPr>
        <a:xfrm>
          <a:off x="0" y="621792"/>
          <a:ext cx="1515139" cy="153719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Career Aspirations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Competencies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21792"/>
        <a:ext cx="1515139" cy="1537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1158B-5E11-432A-9A2E-2B412AA0B733}">
      <dsp:nvSpPr>
        <dsp:cNvPr id="0" name=""/>
        <dsp:cNvSpPr/>
      </dsp:nvSpPr>
      <dsp:spPr>
        <a:xfrm>
          <a:off x="2293" y="35178"/>
          <a:ext cx="2005471" cy="802188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93" y="35178"/>
        <a:ext cx="1804924" cy="802188"/>
      </dsp:txXfrm>
    </dsp:sp>
    <dsp:sp modelId="{066323E6-D339-4845-A4C9-60351DE3EC56}">
      <dsp:nvSpPr>
        <dsp:cNvPr id="0" name=""/>
        <dsp:cNvSpPr/>
      </dsp:nvSpPr>
      <dsp:spPr>
        <a:xfrm>
          <a:off x="1606670" y="35178"/>
          <a:ext cx="2005471" cy="80218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Developmental Activities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07764" y="35178"/>
        <a:ext cx="1203283" cy="802188"/>
      </dsp:txXfrm>
    </dsp:sp>
    <dsp:sp modelId="{BC27E262-D6CF-465E-8EA8-2030906E277E}">
      <dsp:nvSpPr>
        <dsp:cNvPr id="0" name=""/>
        <dsp:cNvSpPr/>
      </dsp:nvSpPr>
      <dsp:spPr>
        <a:xfrm>
          <a:off x="3211047" y="35178"/>
          <a:ext cx="2005471" cy="80218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 Developmental Support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12141" y="35178"/>
        <a:ext cx="1203283" cy="802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ABB0-80C1-43C3-A279-BEF2F13E034E}">
      <dsp:nvSpPr>
        <dsp:cNvPr id="0" name=""/>
        <dsp:cNvSpPr/>
      </dsp:nvSpPr>
      <dsp:spPr>
        <a:xfrm rot="1018992">
          <a:off x="92451" y="428413"/>
          <a:ext cx="4153492" cy="2260059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9EADFF-40F0-4D59-AA26-8A4ACD3CE91F}">
      <dsp:nvSpPr>
        <dsp:cNvPr id="0" name=""/>
        <dsp:cNvSpPr/>
      </dsp:nvSpPr>
      <dsp:spPr>
        <a:xfrm>
          <a:off x="673396" y="1641755"/>
          <a:ext cx="112798" cy="11279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674B2-FEAE-4E62-8D9D-4CA829603800}">
      <dsp:nvSpPr>
        <dsp:cNvPr id="0" name=""/>
        <dsp:cNvSpPr/>
      </dsp:nvSpPr>
      <dsp:spPr>
        <a:xfrm>
          <a:off x="522433" y="1823177"/>
          <a:ext cx="1010846" cy="49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Identify Gaps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2433" y="1823177"/>
        <a:ext cx="1010846" cy="497083"/>
      </dsp:txXfrm>
    </dsp:sp>
    <dsp:sp modelId="{31404D74-FD71-4882-9291-DFCDD4C97844}">
      <dsp:nvSpPr>
        <dsp:cNvPr id="0" name=""/>
        <dsp:cNvSpPr/>
      </dsp:nvSpPr>
      <dsp:spPr>
        <a:xfrm>
          <a:off x="1851836" y="1389232"/>
          <a:ext cx="203904" cy="203904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0BB439-5F40-48AC-826D-92D77A76C5E4}">
      <dsp:nvSpPr>
        <dsp:cNvPr id="0" name=""/>
        <dsp:cNvSpPr/>
      </dsp:nvSpPr>
      <dsp:spPr>
        <a:xfrm>
          <a:off x="1683491" y="1725932"/>
          <a:ext cx="1177926" cy="6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4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Targeted Competencies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3491" y="1725932"/>
        <a:ext cx="1177926" cy="664747"/>
      </dsp:txXfrm>
    </dsp:sp>
    <dsp:sp modelId="{4CFD40FF-5EBE-4BD2-B287-A913A10A4015}">
      <dsp:nvSpPr>
        <dsp:cNvPr id="0" name=""/>
        <dsp:cNvSpPr/>
      </dsp:nvSpPr>
      <dsp:spPr>
        <a:xfrm>
          <a:off x="3030280" y="1389232"/>
          <a:ext cx="281995" cy="28199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06A91-682E-494C-85A1-7470C5A4733E}">
      <dsp:nvSpPr>
        <dsp:cNvPr id="0" name=""/>
        <dsp:cNvSpPr/>
      </dsp:nvSpPr>
      <dsp:spPr>
        <a:xfrm>
          <a:off x="2861928" y="1557575"/>
          <a:ext cx="1227654" cy="88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2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Facilitate Transfer  of Training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61928" y="1557575"/>
        <a:ext cx="1227654" cy="88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0.24825</cdr:x>
      <cdr:y>0.19825</cdr:y>
    </cdr:from>
    <cdr:to>
      <cdr:x>0.6325</cdr:x>
      <cdr:y>0.2515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9686" y="787434"/>
          <a:ext cx="2305788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Integrity/Honesty </a:t>
          </a:r>
        </a:p>
      </cdr:txBody>
    </cdr:sp>
  </cdr:relSizeAnchor>
  <cdr:relSizeAnchor xmlns:cdr="http://schemas.openxmlformats.org/drawingml/2006/chartDrawing">
    <cdr:from>
      <cdr:x>0.24725</cdr:x>
      <cdr:y>0.324</cdr:y>
    </cdr:from>
    <cdr:to>
      <cdr:x>0.6315</cdr:x>
      <cdr:y>0.37725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1286904"/>
          <a:ext cx="2305789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Leveraging Diversity</a:t>
          </a:r>
        </a:p>
      </cdr:txBody>
    </cdr:sp>
  </cdr:relSizeAnchor>
  <cdr:relSizeAnchor xmlns:cdr="http://schemas.openxmlformats.org/drawingml/2006/chartDrawing">
    <cdr:from>
      <cdr:x>0.24725</cdr:x>
      <cdr:y>0.459</cdr:y>
    </cdr:from>
    <cdr:to>
      <cdr:x>0.6315</cdr:x>
      <cdr:y>0.5125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7614" y="2370339"/>
          <a:ext cx="2995695" cy="2762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Technical Credibility</a:t>
          </a:r>
        </a:p>
      </cdr:txBody>
    </cdr:sp>
  </cdr:relSizeAnchor>
  <cdr:relSizeAnchor xmlns:cdr="http://schemas.openxmlformats.org/drawingml/2006/chartDrawing">
    <cdr:from>
      <cdr:x>0.24725</cdr:x>
      <cdr:y>0.57625</cdr:y>
    </cdr:from>
    <cdr:to>
      <cdr:x>0.6315</cdr:x>
      <cdr:y>0.6295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2288822"/>
          <a:ext cx="2305789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Interpersonal Skills</a:t>
          </a:r>
        </a:p>
      </cdr:txBody>
    </cdr:sp>
  </cdr:relSizeAnchor>
  <cdr:relSizeAnchor xmlns:cdr="http://schemas.openxmlformats.org/drawingml/2006/chartDrawing">
    <cdr:from>
      <cdr:x>0.24725</cdr:x>
      <cdr:y>0.70575</cdr:y>
    </cdr:from>
    <cdr:to>
      <cdr:x>0.6315</cdr:x>
      <cdr:y>0.759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7614" y="3644590"/>
          <a:ext cx="2995695" cy="27499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Partnering</a:t>
          </a:r>
          <a:endParaRPr lang="en-US" sz="16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0.24825</cdr:x>
      <cdr:y>0.19825</cdr:y>
    </cdr:from>
    <cdr:to>
      <cdr:x>0.6325</cdr:x>
      <cdr:y>0.2515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9686" y="787434"/>
          <a:ext cx="2305788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Conflict Management </a:t>
          </a:r>
        </a:p>
      </cdr:txBody>
    </cdr:sp>
  </cdr:relSizeAnchor>
  <cdr:relSizeAnchor xmlns:cdr="http://schemas.openxmlformats.org/drawingml/2006/chartDrawing">
    <cdr:from>
      <cdr:x>0.24725</cdr:x>
      <cdr:y>0.324</cdr:y>
    </cdr:from>
    <cdr:to>
      <cdr:x>0.6315</cdr:x>
      <cdr:y>0.37725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38996" y="1675752"/>
          <a:ext cx="3013385" cy="2754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dirty="0" smtClean="0">
              <a:solidFill>
                <a:srgbClr val="000000"/>
              </a:solidFill>
              <a:cs typeface="Arial"/>
            </a:rPr>
            <a:t>Vision</a:t>
          </a:r>
          <a:endParaRPr lang="en-US" sz="16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0.24725</cdr:x>
      <cdr:y>0.459</cdr:y>
    </cdr:from>
    <cdr:to>
      <cdr:x>0.6315</cdr:x>
      <cdr:y>0.5125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1823114"/>
          <a:ext cx="2305789" cy="21249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dirty="0" smtClean="0">
              <a:solidFill>
                <a:srgbClr val="000000"/>
              </a:solidFill>
              <a:cs typeface="Arial"/>
            </a:rPr>
            <a:t>Strategic </a:t>
          </a:r>
          <a:r>
            <a:rPr lang="en-US" sz="1600" b="1" i="0" u="none" strike="noStrike" baseline="0" dirty="0" smtClean="0">
              <a:solidFill>
                <a:srgbClr val="000000"/>
              </a:solidFill>
              <a:cs typeface="Arial"/>
            </a:rPr>
            <a:t>Thinking</a:t>
          </a:r>
          <a:endParaRPr lang="en-US" sz="1600" b="1" i="0" u="none" strike="noStrike" baseline="0" dirty="0">
            <a:solidFill>
              <a:srgbClr val="000000"/>
            </a:solidFill>
            <a:cs typeface="Arial"/>
          </a:endParaRPr>
        </a:p>
      </cdr:txBody>
    </cdr:sp>
  </cdr:relSizeAnchor>
  <cdr:relSizeAnchor xmlns:cdr="http://schemas.openxmlformats.org/drawingml/2006/chartDrawing">
    <cdr:from>
      <cdr:x>0.24725</cdr:x>
      <cdr:y>0.57625</cdr:y>
    </cdr:from>
    <cdr:to>
      <cdr:x>0.6315</cdr:x>
      <cdr:y>0.6295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38996" y="2980408"/>
          <a:ext cx="3013385" cy="2754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Technology </a:t>
          </a:r>
          <a:r>
            <a:rPr lang="en-US" sz="16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Management</a:t>
          </a:r>
          <a:endParaRPr lang="en-US" sz="16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0.24725</cdr:x>
      <cdr:y>0.70575</cdr:y>
    </cdr:from>
    <cdr:to>
      <cdr:x>0.6315</cdr:x>
      <cdr:y>0.759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2803186"/>
          <a:ext cx="2305789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Influencing/Negotiating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4AEA53-2C29-4288-A0FC-328D1EB98722}" type="datetimeFigureOut">
              <a:rPr lang="en-US"/>
              <a:pPr>
                <a:defRPr/>
              </a:pPr>
              <a:t>5/29/15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EB4E6B0-5099-4164-B0A9-5873BE73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8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B4E6B0-5099-4164-B0A9-5873BE733A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E8E49FAA-C450-034D-B210-CD9816125A07}" type="slidenum">
              <a:rPr lang="en-US" sz="1300" smtClean="0">
                <a:solidFill>
                  <a:srgbClr val="000000"/>
                </a:solidFill>
              </a:rPr>
              <a:pPr algn="r" defTabSz="457200" eaLnBrk="1" hangingPunct="1"/>
              <a:t>15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300" smtClean="0">
                <a:solidFill>
                  <a:srgbClr val="000000"/>
                </a:solidFill>
              </a:rPr>
              <a:t>Mid-Level Leadership Development Program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A68E3A2A-EAD6-CA4A-B49C-E2FEA3FEB6AC}" type="slidenum">
              <a:rPr lang="en-US" sz="1300" smtClean="0">
                <a:solidFill>
                  <a:srgbClr val="000000"/>
                </a:solidFill>
              </a:rPr>
              <a:pPr algn="r" defTabSz="457200" eaLnBrk="1" hangingPunct="1"/>
              <a:t>16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9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300" smtClean="0">
                <a:solidFill>
                  <a:srgbClr val="000000"/>
                </a:solidFill>
              </a:rPr>
              <a:t>Mid-Level Leadership Development Program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B0F606-876C-8442-81E5-F6072F6F1199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1693-40AA-498C-9774-DA3A32CCBDC9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BE7D-E2D5-49A8-9F7F-D688A2A7A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A430-501A-47FF-9411-2D1C0B6416F6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28E5-1AE5-4785-84B4-6EACFED5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D0FA-4C78-4BE7-BAA8-72EC50FDC9B9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EB21-2DBC-4515-B5FC-9675C7759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052E-ADF2-C449-9953-07CFA1A21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C264-9650-6C40-98BC-3AB2E224F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6675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525963"/>
          </a:xfrm>
          <a:effectLst>
            <a:outerShdw blurRad="50800" dist="50800" dir="12960000" sx="48000" sy="48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3F82-3D84-48F4-87A9-BD267F447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" y="6324600"/>
            <a:ext cx="670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619500" y="6172200"/>
            <a:ext cx="1905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HR</a:t>
            </a:r>
            <a:r>
              <a:rPr lang="en-US" sz="1600" b="1" baseline="0" dirty="0" smtClean="0">
                <a:solidFill>
                  <a:srgbClr val="002060"/>
                </a:solidFill>
                <a:latin typeface="Calibri" pitchFamily="34" charset="0"/>
              </a:rPr>
              <a:t> SOLUTIONS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3000" y="6477000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CHOSEN EMPLOYER, CHOSEN PROVIDER </a:t>
            </a: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 </a:t>
            </a:r>
            <a:r>
              <a:rPr kumimoji="0" lang="en-US" sz="1200" b="0" i="1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by </a:t>
            </a: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Government, </a:t>
            </a:r>
            <a:r>
              <a:rPr kumimoji="0" lang="en-US" sz="1200" b="0" i="1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for</a:t>
            </a: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 Government</a:t>
            </a:r>
            <a:endParaRPr lang="en-US" spc="100" baseline="0" dirty="0"/>
          </a:p>
        </p:txBody>
      </p:sp>
      <p:pic>
        <p:nvPicPr>
          <p:cNvPr id="9" name="Picture 2" descr="C:\Users\Sara\Documents\Work stuff\Comms\OPM branding\GOLD OPM 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41DE-0617-40E6-92DE-6A97487C572D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E3DD-1A30-4EEB-8A47-070AED68F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CF66-64FD-4BCE-90EA-69999C08AB9B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CB1A-7274-47D3-BEF2-0D46CD5A0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A288-0032-407B-9065-441466290A30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FE83-2411-42D5-98C6-D094AE5D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502A-D4C6-4D64-951D-BDD1B3CB8F22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9CF0-03BE-4D87-B401-1F565DEF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FEFF-5560-4801-B920-35989EECF4C9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DF3E-5D83-46CB-8B59-908125A5D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E5B7-6232-493A-AC50-70009B838C79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1007-3417-4F60-BB11-43836ED1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F002-4BA4-4558-B29C-B54DA5B0D63D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0AAB-83D8-4FD2-BD76-5B94D4BC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D5DE3-082F-474C-AB11-EC72478AB8AD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849E15-55CE-4475-9478-52C02DAB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/>
            <a:fld id="{9795FE8B-D5DF-8C47-9354-C50A050C9403}" type="slidenum">
              <a:rPr lang="en-US" smtClean="0"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5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"/>
          <a:stretch>
            <a:fillRect/>
          </a:stretch>
        </p:blipFill>
        <p:spPr bwMode="auto">
          <a:xfrm>
            <a:off x="0" y="0"/>
            <a:ext cx="73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/>
            <a:fld id="{91101077-EEB8-3B41-8811-CCBDF88AA0D6}" type="slidenum">
              <a:rPr lang="en-US" smtClean="0"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8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"/>
          <a:stretch>
            <a:fillRect/>
          </a:stretch>
        </p:blipFill>
        <p:spPr bwMode="auto">
          <a:xfrm>
            <a:off x="0" y="0"/>
            <a:ext cx="73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B5FA7-D00A-4522-9D28-6E2DD87DAB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685800" y="213360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OPM Leadership 360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6018" name="Picture 2" descr="C:\Users\Sara\Documents\Work stuff\Comms\OPM branding\GOLD OPM 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447800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67000" y="1600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U.S. Office of Personnel Management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914400" y="4495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2960000" sx="48000" sy="48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Henry Thibodeaux, Ph.D.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Manager, Organizational Assessment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202-606-7228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Henry.Thibodeaux@opm.gov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4800600" y="4495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Rossi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Ph.D.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Personnel Research Psychologist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202-606-0169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Michael.Rossi@opm.gov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Org Impact Items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65978"/>
            <a:ext cx="7413523" cy="483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Comments</a:t>
            </a:r>
          </a:p>
        </p:txBody>
      </p:sp>
      <p:pic>
        <p:nvPicPr>
          <p:cNvPr id="92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924800" cy="49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360 Leadership Assessment Database</a:t>
            </a:r>
          </a:p>
        </p:txBody>
      </p:sp>
      <p:sp>
        <p:nvSpPr>
          <p:cNvPr id="574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513" indent="-290513"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2400" b="1" dirty="0" smtClean="0"/>
              <a:t>Population in Database </a:t>
            </a:r>
          </a:p>
          <a:p>
            <a:pPr marL="290513" indent="-290513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220,170 raters (self, supervisor, peers, direct reports)</a:t>
            </a:r>
          </a:p>
          <a:p>
            <a:pPr marL="290513" indent="-2905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21,621 participants (executives, managers, supervisors, non-supervisory leadership candidates)</a:t>
            </a:r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3,099 non-supervisors 	(14%)</a:t>
            </a:r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7,031 supervisors 		(33%)</a:t>
            </a:r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6,307 managers 		(29%)</a:t>
            </a:r>
            <a:endParaRPr lang="en-US" sz="2700" dirty="0" smtClean="0"/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1,789 executives 		(8%)</a:t>
            </a:r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 Five Areas of Success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044222"/>
              </p:ext>
            </p:extLst>
          </p:nvPr>
        </p:nvGraphicFramePr>
        <p:xfrm>
          <a:off x="990600" y="1008063"/>
          <a:ext cx="7796213" cy="516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 5 Challenge Areas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07098"/>
              </p:ext>
            </p:extLst>
          </p:nvPr>
        </p:nvGraphicFramePr>
        <p:xfrm>
          <a:off x="990600" y="1000125"/>
          <a:ext cx="784225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74638"/>
            <a:ext cx="8305800" cy="792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Who Sees Individual Feedback Reports?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Participant sees own report</a:t>
            </a:r>
          </a:p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Participant decide whether or not to  share it with others</a:t>
            </a:r>
          </a:p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Summary of strengths and development needs may be shared with others</a:t>
            </a:r>
          </a:p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Action plan may be shared with others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Initial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9248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surprised me?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concerned me?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pleased me?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competency ratings do I need more information about?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Arial" charset="0"/>
                <a:ea typeface="ＭＳ Ｐゴシック" charset="0"/>
                <a:cs typeface="Arial" charset="0"/>
              </a:rPr>
              <a:t>You are not your report</a:t>
            </a:r>
            <a:endParaRPr lang="en-US" sz="80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a 360 Leadership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Aft>
                <a:spcPct val="20000"/>
              </a:spcAft>
            </a:pPr>
            <a:r>
              <a:rPr lang="en-US" sz="2400" b="1" dirty="0" smtClean="0"/>
              <a:t>Structured</a:t>
            </a:r>
            <a:r>
              <a:rPr lang="en-US" sz="2400" dirty="0" smtClean="0"/>
              <a:t> process for giving and receiving feedback from supervisor, peers, and subordinates</a:t>
            </a:r>
          </a:p>
          <a:p>
            <a:pPr marL="457200" indent="-457200">
              <a:lnSpc>
                <a:spcPct val="110000"/>
              </a:lnSpc>
              <a:spcAft>
                <a:spcPct val="20000"/>
              </a:spcAft>
            </a:pPr>
            <a:r>
              <a:rPr lang="en-US" sz="2400" dirty="0" smtClean="0"/>
              <a:t>An opportunity to compare your own perceptions with feedback from others</a:t>
            </a:r>
          </a:p>
          <a:p>
            <a:pPr marL="457200" indent="-457200">
              <a:lnSpc>
                <a:spcPct val="110000"/>
              </a:lnSpc>
              <a:spcAft>
                <a:spcPct val="20000"/>
              </a:spcAft>
            </a:pPr>
            <a:r>
              <a:rPr lang="en-US" sz="2400" dirty="0" smtClean="0"/>
              <a:t>A </a:t>
            </a:r>
            <a:r>
              <a:rPr lang="en-US" sz="2400" b="1" dirty="0" smtClean="0"/>
              <a:t>developmental</a:t>
            </a:r>
            <a:r>
              <a:rPr lang="en-US" sz="2400" dirty="0" smtClean="0"/>
              <a:t> tool to promote self awareness and behavioral change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ysClr val="windowText" lastClr="000000"/>
                </a:solidFill>
                <a:latin typeface="Calibri" pitchFamily="34" charset="0"/>
              </a:rPr>
              <a:t>Leadership Development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6" name="Content Placeholder 15"/>
          <p:cNvGrpSpPr>
            <a:grpSpLocks noGrp="1"/>
          </p:cNvGrpSpPr>
          <p:nvPr/>
        </p:nvGrpSpPr>
        <p:grpSpPr>
          <a:xfrm>
            <a:off x="1066800" y="1828800"/>
            <a:ext cx="7239000" cy="3886200"/>
            <a:chOff x="609600" y="1212742"/>
            <a:chExt cx="6553201" cy="3054458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609600" y="2379785"/>
            <a:ext cx="1371600" cy="16969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6096001" y="2438400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Leadership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Effectiveness</a:t>
              </a:r>
            </a:p>
          </p:txBody>
        </p:sp>
        <p:graphicFrame>
          <p:nvGraphicFramePr>
            <p:cNvPr id="19" name="Diagram 18"/>
            <p:cNvGraphicFramePr/>
            <p:nvPr/>
          </p:nvGraphicFramePr>
          <p:xfrm>
            <a:off x="1981200" y="3581400"/>
            <a:ext cx="4724400" cy="68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770063" y="1212742"/>
              <a:ext cx="4571717" cy="29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The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Leader’s Path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286000" y="1371600"/>
              <a:ext cx="3927390" cy="2514600"/>
              <a:chOff x="2286000" y="1219200"/>
              <a:chExt cx="3927390" cy="2667000"/>
            </a:xfrm>
          </p:grpSpPr>
          <p:graphicFrame>
            <p:nvGraphicFramePr>
              <p:cNvPr id="22" name="Diagram 21"/>
              <p:cNvGraphicFramePr/>
              <p:nvPr/>
            </p:nvGraphicFramePr>
            <p:xfrm>
              <a:off x="2286000" y="1219200"/>
              <a:ext cx="3927390" cy="2667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grpSp>
            <p:nvGrpSpPr>
              <p:cNvPr id="23" name="Group 22"/>
              <p:cNvGrpSpPr/>
              <p:nvPr/>
            </p:nvGrpSpPr>
            <p:grpSpPr>
              <a:xfrm>
                <a:off x="2895600" y="3352800"/>
                <a:ext cx="2347807" cy="124158"/>
                <a:chOff x="2860099" y="3110215"/>
                <a:chExt cx="2347807" cy="124158"/>
              </a:xfrm>
            </p:grpSpPr>
            <p:sp>
              <p:nvSpPr>
                <p:cNvPr id="24" name="Down Arrow 23"/>
                <p:cNvSpPr/>
                <p:nvPr/>
              </p:nvSpPr>
              <p:spPr>
                <a:xfrm>
                  <a:off x="2860099" y="3110215"/>
                  <a:ext cx="131130" cy="124158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Down Arrow 24"/>
                <p:cNvSpPr/>
                <p:nvPr/>
              </p:nvSpPr>
              <p:spPr>
                <a:xfrm>
                  <a:off x="3934851" y="3110215"/>
                  <a:ext cx="131130" cy="124158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Down Arrow 25"/>
                <p:cNvSpPr/>
                <p:nvPr/>
              </p:nvSpPr>
              <p:spPr>
                <a:xfrm>
                  <a:off x="5076776" y="3110215"/>
                  <a:ext cx="131130" cy="124158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What Is a 360 Leadership Assessment?</a:t>
            </a:r>
            <a:endParaRPr lang="en-US" sz="280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  <a:prstGeom prst="rect">
            <a:avLst/>
          </a:prstGeom>
          <a:ln/>
        </p:spPr>
        <p:txBody>
          <a:bodyPr/>
          <a:lstStyle/>
          <a:p>
            <a:fld id="{3CF21B7D-9E60-4026-A11B-0FAC118045AF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81438" y="55530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0" y="54864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rgbClr val="25256F"/>
                </a:solidFill>
              </a:rPr>
              <a:t>Subordinates</a:t>
            </a:r>
          </a:p>
        </p:txBody>
      </p:sp>
      <p:sp>
        <p:nvSpPr>
          <p:cNvPr id="9" name="Oval 5"/>
          <p:cNvSpPr>
            <a:spLocks noChangeAspect="1" noChangeArrowheads="1"/>
          </p:cNvSpPr>
          <p:nvPr/>
        </p:nvSpPr>
        <p:spPr bwMode="auto">
          <a:xfrm>
            <a:off x="3733800" y="2514600"/>
            <a:ext cx="2101850" cy="2101850"/>
          </a:xfrm>
          <a:prstGeom prst="ellipse">
            <a:avLst/>
          </a:prstGeom>
          <a:gradFill rotWithShape="1">
            <a:gsLst>
              <a:gs pos="0">
                <a:srgbClr val="A9A9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Leadership</a:t>
            </a:r>
          </a:p>
          <a:p>
            <a:pPr algn="ctr" eaLnBrk="0" hangingPunct="0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572000" y="4648200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10800000">
            <a:off x="4572000" y="1752600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400000">
            <a:off x="3109912" y="3214688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-5400000">
            <a:off x="6005512" y="3138488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777038" y="34194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05600" y="33528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rgbClr val="25256F"/>
                </a:solidFill>
              </a:rPr>
              <a:t>Peers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957638" y="12096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962400" y="12954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25256F"/>
                </a:solidFill>
              </a:rPr>
              <a:t>Supervisor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85838" y="34194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14400" y="33528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rgbClr val="25256F"/>
                </a:solidFill>
              </a:rPr>
              <a:t>Self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286125" y="33655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200">
              <a:solidFill>
                <a:srgbClr val="25256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44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Importance Ratings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24600" cy="544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Competency Rankings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81283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ECQ Profile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8323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Competency/Item Detail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27976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Top 10/Bottom 10 Items</a:t>
            </a:r>
          </a:p>
        </p:txBody>
      </p:sp>
      <p:pic>
        <p:nvPicPr>
          <p:cNvPr id="921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3004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14623</TotalTime>
  <Words>343</Words>
  <Application>Microsoft Macintosh PowerPoint</Application>
  <PresentationFormat>On-screen Show (4:3)</PresentationFormat>
  <Paragraphs>106</Paragraphs>
  <Slides>17</Slides>
  <Notes>15</Notes>
  <HiddenSlides>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15_Default Design</vt:lpstr>
      <vt:lpstr>18_Default Design</vt:lpstr>
      <vt:lpstr>PowerPoint Presentation</vt:lpstr>
      <vt:lpstr>What Is a 360 Leadership Assessment?</vt:lpstr>
      <vt:lpstr>Leadership Development Model</vt:lpstr>
      <vt:lpstr>What Is a 360 Leadership Assessment?</vt:lpstr>
      <vt:lpstr>Report Sections: Importance Ratings</vt:lpstr>
      <vt:lpstr>Report Sections: Competency Rankings</vt:lpstr>
      <vt:lpstr>Report Sections: ECQ Profile</vt:lpstr>
      <vt:lpstr>Report Sections: Competency/Item Detail</vt:lpstr>
      <vt:lpstr>Report Sections: Top 10/Bottom 10 Items</vt:lpstr>
      <vt:lpstr>Report Sections: Org Impact Items</vt:lpstr>
      <vt:lpstr>Report Sections: Comments</vt:lpstr>
      <vt:lpstr>360 Leadership Assessment Database</vt:lpstr>
      <vt:lpstr>Top Five Areas of Success</vt:lpstr>
      <vt:lpstr>Top 5 Challenge Areas</vt:lpstr>
      <vt:lpstr>Who Sees Individual Feedback Reports?</vt:lpstr>
      <vt:lpstr>Initial Reactions</vt:lpstr>
      <vt:lpstr>PowerPoint Presentation</vt:lpstr>
    </vt:vector>
  </TitlesOfParts>
  <Company>Office of Personnel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wacuffley</dc:creator>
  <cp:lastModifiedBy>Claire Meany</cp:lastModifiedBy>
  <cp:revision>162</cp:revision>
  <dcterms:created xsi:type="dcterms:W3CDTF">2014-06-17T11:10:31Z</dcterms:created>
  <dcterms:modified xsi:type="dcterms:W3CDTF">2015-05-30T01:02:56Z</dcterms:modified>
</cp:coreProperties>
</file>