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57" r:id="rId5"/>
    <p:sldId id="261" r:id="rId6"/>
    <p:sldId id="262" r:id="rId7"/>
    <p:sldId id="258" r:id="rId8"/>
    <p:sldId id="259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2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y.mil/moh/mpmurphy/soa.html" TargetMode="Externa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chaelpmurphy.wordpres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 Review – Heart of A Lion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Leadership of LT Michael P. Murphy, U.S. Navy Seal</a:t>
            </a:r>
            <a:endParaRPr lang="en-US" dirty="0"/>
          </a:p>
          <a:p>
            <a:r>
              <a:rPr lang="en-US" dirty="0" smtClean="0"/>
              <a:t>By Gary Williams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33038" y="4721136"/>
            <a:ext cx="191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Rachel Glassman</a:t>
            </a:r>
          </a:p>
          <a:p>
            <a:r>
              <a:rPr lang="en-US" dirty="0" smtClean="0"/>
              <a:t>9 February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8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Follow-on to SEAL of Honor:  Operations Red Wings and the Life of LT Michael P. Murphy USN.</a:t>
            </a:r>
          </a:p>
          <a:p>
            <a:r>
              <a:rPr lang="en-US" dirty="0" smtClean="0"/>
              <a:t>When conducting research and writing Seal of Honor, the author noticed the leadership qualities described in reference books mirrored those of LT Murphy.</a:t>
            </a:r>
          </a:p>
          <a:p>
            <a:r>
              <a:rPr lang="en-US" dirty="0" smtClean="0"/>
              <a:t>Includes leadership quotes and philosophies of the likes of John Maxwell, Jim Rohn, Donald T. Philips and a host of Military Guides and Reading Lists.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0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Influence, Character and Integrity</a:t>
            </a:r>
          </a:p>
          <a:p>
            <a:pPr lvl="1"/>
            <a:r>
              <a:rPr lang="en-US" dirty="0" smtClean="0"/>
              <a:t>Before you can lead, you must positively influence others</a:t>
            </a:r>
          </a:p>
          <a:p>
            <a:r>
              <a:rPr lang="en-US" dirty="0" smtClean="0"/>
              <a:t>Character</a:t>
            </a:r>
          </a:p>
          <a:p>
            <a:pPr lvl="1"/>
            <a:r>
              <a:rPr lang="en-US" dirty="0" smtClean="0"/>
              <a:t>Not born with it; develop an unshakable moral character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You’re best friend, it will never betray you or put you in a compromising position</a:t>
            </a:r>
          </a:p>
          <a:p>
            <a:pPr lvl="1"/>
            <a:r>
              <a:rPr lang="en-US" dirty="0" smtClean="0"/>
              <a:t>Always act with integrity consistent with that character – an integrity and character that transcends position-only leadership and provides the all-important moral authority to lead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1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Selfless Service to Others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8" y="2560319"/>
            <a:ext cx="2343954" cy="351593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8294" y="2412039"/>
            <a:ext cx="4718304" cy="3310128"/>
          </a:xfrm>
        </p:spPr>
        <p:txBody>
          <a:bodyPr>
            <a:noAutofit/>
          </a:bodyPr>
          <a:lstStyle/>
          <a:p>
            <a:r>
              <a:rPr lang="en-US" sz="1400" dirty="0" smtClean="0"/>
              <a:t>Always humble</a:t>
            </a:r>
          </a:p>
          <a:p>
            <a:r>
              <a:rPr lang="en-US" sz="1400" dirty="0" smtClean="0"/>
              <a:t>Put team’s interests before his own</a:t>
            </a:r>
          </a:p>
          <a:p>
            <a:r>
              <a:rPr lang="en-US" sz="1400" dirty="0" smtClean="0"/>
              <a:t>Loyal</a:t>
            </a:r>
          </a:p>
          <a:p>
            <a:r>
              <a:rPr lang="en-US" sz="1400" dirty="0" smtClean="0"/>
              <a:t>Able to see the good and bad in people –  bad people can do good things and good people can do bad things</a:t>
            </a:r>
          </a:p>
          <a:p>
            <a:r>
              <a:rPr lang="en-US" sz="1400" dirty="0" smtClean="0"/>
              <a:t>Always giving the benefit of any doubt</a:t>
            </a:r>
          </a:p>
          <a:p>
            <a:r>
              <a:rPr lang="en-US" sz="1400" dirty="0" smtClean="0"/>
              <a:t>When described; the word Integrity was a constant</a:t>
            </a:r>
          </a:p>
          <a:p>
            <a:r>
              <a:rPr lang="en-US" sz="1400" dirty="0" smtClean="0"/>
              <a:t>Favorite Leader:  Abraham Lincoln</a:t>
            </a:r>
          </a:p>
          <a:p>
            <a:r>
              <a:rPr lang="en-US" sz="1400" dirty="0" smtClean="0"/>
              <a:t>Moved </a:t>
            </a:r>
            <a:r>
              <a:rPr lang="en-US" sz="1400" dirty="0"/>
              <a:t>away from the cliff wall and out into the open–and into the hail of Taliban </a:t>
            </a:r>
            <a:r>
              <a:rPr lang="en-US" sz="1400" dirty="0" smtClean="0"/>
              <a:t>bullets; calmly </a:t>
            </a:r>
            <a:r>
              <a:rPr lang="en-US" sz="1400" dirty="0"/>
              <a:t>walked out to meet certain death to make the </a:t>
            </a:r>
            <a:r>
              <a:rPr lang="en-US" sz="1400" dirty="0" smtClean="0"/>
              <a:t>call.  He took a </a:t>
            </a:r>
            <a:r>
              <a:rPr lang="en-US" sz="1400" dirty="0"/>
              <a:t>bullet in the back, with blood spurting from his chest, </a:t>
            </a:r>
            <a:r>
              <a:rPr lang="en-US" sz="1400" dirty="0" smtClean="0"/>
              <a:t>he said “</a:t>
            </a:r>
            <a:r>
              <a:rPr lang="en-US" sz="1400" dirty="0"/>
              <a:t>Roger that, sir. Thank you.” Then </a:t>
            </a:r>
            <a:r>
              <a:rPr lang="en-US" sz="1400" dirty="0" smtClean="0"/>
              <a:t>he stood </a:t>
            </a:r>
            <a:r>
              <a:rPr lang="en-US" sz="1400" dirty="0"/>
              <a:t>and staggered back, and still kept </a:t>
            </a:r>
            <a:r>
              <a:rPr lang="en-US" sz="1400" dirty="0" smtClean="0"/>
              <a:t>firing.</a:t>
            </a:r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0181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 Michael P. Murphy Leadership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Confidence</a:t>
            </a:r>
          </a:p>
          <a:p>
            <a:pPr lvl="1"/>
            <a:r>
              <a:rPr lang="en-US" dirty="0" smtClean="0"/>
              <a:t>The Little Engine that Could</a:t>
            </a:r>
          </a:p>
          <a:p>
            <a:r>
              <a:rPr lang="en-US" dirty="0" smtClean="0"/>
              <a:t>Accept Personal Responsibility</a:t>
            </a:r>
          </a:p>
          <a:p>
            <a:pPr lvl="1"/>
            <a:r>
              <a:rPr lang="en-US" dirty="0" smtClean="0"/>
              <a:t>Leaders can delegate duties and even authority, but cannot delegate their responsibility</a:t>
            </a:r>
          </a:p>
          <a:p>
            <a:r>
              <a:rPr lang="en-US" dirty="0" smtClean="0"/>
              <a:t>Ability </a:t>
            </a:r>
            <a:r>
              <a:rPr lang="en-US" dirty="0"/>
              <a:t>to Learn the </a:t>
            </a:r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All leaders make mistakes, but great leaders never make the same mistake twice.</a:t>
            </a:r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Listen to others, don’t just hear them</a:t>
            </a:r>
          </a:p>
          <a:p>
            <a:r>
              <a:rPr lang="en-US" dirty="0"/>
              <a:t>Enable Others</a:t>
            </a:r>
          </a:p>
          <a:p>
            <a:pPr lvl="1"/>
            <a:r>
              <a:rPr lang="en-US" dirty="0"/>
              <a:t>Great leaders gain authority by giving it away</a:t>
            </a:r>
          </a:p>
          <a:p>
            <a:pPr lvl="1"/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Leaders are Readers</a:t>
            </a:r>
          </a:p>
          <a:p>
            <a:pPr lvl="1"/>
            <a:r>
              <a:rPr lang="en-US" sz="1100" dirty="0" smtClean="0"/>
              <a:t>We usually find what we are searching for, so make sure you are searching as you are reading</a:t>
            </a:r>
          </a:p>
          <a:p>
            <a:pPr lvl="1"/>
            <a:r>
              <a:rPr lang="en-US" sz="1100" dirty="0" smtClean="0"/>
              <a:t>What are you reading; is it stimulating your mind and thought process</a:t>
            </a:r>
          </a:p>
          <a:p>
            <a:r>
              <a:rPr lang="en-US" sz="1200" dirty="0" smtClean="0"/>
              <a:t>Lead by Example</a:t>
            </a:r>
          </a:p>
          <a:p>
            <a:pPr lvl="1"/>
            <a:r>
              <a:rPr lang="en-US" sz="1100" dirty="0" smtClean="0"/>
              <a:t>Best leaders need fewer words because they lead with their lives</a:t>
            </a:r>
          </a:p>
          <a:p>
            <a:pPr lvl="1"/>
            <a:r>
              <a:rPr lang="en-US" sz="1100" dirty="0" smtClean="0"/>
              <a:t>The first one to become emotional in any situation losses</a:t>
            </a:r>
          </a:p>
          <a:p>
            <a:pPr lvl="1"/>
            <a:r>
              <a:rPr lang="en-US" sz="1100" dirty="0" smtClean="0"/>
              <a:t>No one is fit to command another than cannot command their self.</a:t>
            </a:r>
          </a:p>
          <a:p>
            <a:r>
              <a:rPr lang="en-US" sz="1200" dirty="0" smtClean="0"/>
              <a:t>Leave a Legacy</a:t>
            </a:r>
          </a:p>
          <a:p>
            <a:pPr lvl="1"/>
            <a:r>
              <a:rPr lang="en-US" sz="1100" dirty="0" smtClean="0"/>
              <a:t>Legacies we leave are part of the ongoing foundation of life, and we are but stewards of this world, with an obligation to leave it better than we found it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63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decisions have a consequence.</a:t>
            </a:r>
          </a:p>
          <a:p>
            <a:r>
              <a:rPr lang="en-US" dirty="0" smtClean="0"/>
              <a:t>A favorable outcome doesn’t always indicate that the correct was made just as surely as an unfavorable  outcome doesn’t always indicate that a wrong decision was  made.</a:t>
            </a:r>
          </a:p>
          <a:p>
            <a:r>
              <a:rPr lang="en-US" dirty="0" smtClean="0"/>
              <a:t>Doing the right thing is always the right thing to 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9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4350" y="1203500"/>
            <a:ext cx="5360774" cy="1371600"/>
          </a:xfrm>
        </p:spPr>
        <p:txBody>
          <a:bodyPr/>
          <a:lstStyle/>
          <a:p>
            <a:r>
              <a:rPr lang="en-US" dirty="0" smtClean="0"/>
              <a:t>“Leadership is intangible, and therefore no weapon ever designed can replace it.”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74350" y="2957429"/>
            <a:ext cx="5492579" cy="25388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-GEN Omar Bradley</a:t>
            </a:r>
          </a:p>
          <a:p>
            <a:r>
              <a:rPr lang="en-US" dirty="0" smtClean="0"/>
              <a:t>Command &amp; General Staff College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000" dirty="0" smtClean="0">
                <a:latin typeface="+mj-lt"/>
              </a:rPr>
              <a:t>“It was never about him, but always about others.”</a:t>
            </a:r>
          </a:p>
          <a:p>
            <a:r>
              <a:rPr lang="en-US" dirty="0" smtClean="0"/>
              <a:t>Gary Williams on LT Michael P. Murphy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11" y="633719"/>
            <a:ext cx="4313661" cy="55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2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Inspiring Books &amp; Sources of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7780" y="2556932"/>
            <a:ext cx="6785918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SEAL of Honor, Gary Williams</a:t>
            </a:r>
          </a:p>
          <a:p>
            <a:r>
              <a:rPr lang="en-US" dirty="0" smtClean="0"/>
              <a:t>Lone Survivor, Marcus Luttrell with Patrick Robinson</a:t>
            </a:r>
          </a:p>
          <a:p>
            <a:r>
              <a:rPr lang="en-US" dirty="0" smtClean="0"/>
              <a:t>Service, Marcus Luttrell with James Hornfischer </a:t>
            </a:r>
          </a:p>
          <a:p>
            <a:endParaRPr lang="en-US" dirty="0"/>
          </a:p>
          <a:p>
            <a:r>
              <a:rPr lang="en-US" dirty="0" smtClean="0"/>
              <a:t>More on LT Michael P. Murphy: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://michaelpmurphy.wordpress.com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More about Operation Red Wings: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www.navy.mil/moh/mpmurphy/soa.html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>
          <a:xfrm>
            <a:off x="8407868" y="2490230"/>
            <a:ext cx="2214717" cy="34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56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639</Words>
  <Application>Microsoft Macintosh PowerPoint</Application>
  <PresentationFormat>Custom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Book Review – Heart of A Lion</vt:lpstr>
      <vt:lpstr>About this book…</vt:lpstr>
      <vt:lpstr>Recipe for Leadership</vt:lpstr>
      <vt:lpstr>Selfless Service to Others</vt:lpstr>
      <vt:lpstr>LT Michael P. Murphy Leadership Traits</vt:lpstr>
      <vt:lpstr>Lasting Impressions</vt:lpstr>
      <vt:lpstr>“Leadership is intangible, and therefore no weapon ever designed can replace it.”</vt:lpstr>
      <vt:lpstr>Other Inspiring Books &amp; Sources of Information</vt:lpstr>
    </vt:vector>
  </TitlesOfParts>
  <Company>United States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Review – Heart of A Lion</dc:title>
  <dc:creator>Glassman, Rachel L Mrs. CIV USA ATEC</dc:creator>
  <cp:lastModifiedBy>Trish Mooney</cp:lastModifiedBy>
  <cp:revision>41</cp:revision>
  <cp:lastPrinted>2016-02-08T14:53:44Z</cp:lastPrinted>
  <dcterms:created xsi:type="dcterms:W3CDTF">2016-02-08T00:35:49Z</dcterms:created>
  <dcterms:modified xsi:type="dcterms:W3CDTF">2016-02-08T15:03:41Z</dcterms:modified>
</cp:coreProperties>
</file>