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handoutMasterIdLst>
    <p:handoutMasterId r:id="rId8"/>
  </p:handoutMasterIdLst>
  <p:sldIdLst>
    <p:sldId id="275" r:id="rId2"/>
    <p:sldId id="280" r:id="rId3"/>
    <p:sldId id="276" r:id="rId4"/>
    <p:sldId id="277" r:id="rId5"/>
    <p:sldId id="278" r:id="rId6"/>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8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8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8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8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84" charset="-128"/>
        <a:cs typeface="+mn-cs"/>
      </a:defRPr>
    </a:lvl5pPr>
    <a:lvl6pPr marL="2286000" algn="l" defTabSz="914400" rtl="0" eaLnBrk="1" latinLnBrk="0" hangingPunct="1">
      <a:defRPr kern="1200">
        <a:solidFill>
          <a:schemeClr val="tx1"/>
        </a:solidFill>
        <a:latin typeface="Arial" charset="0"/>
        <a:ea typeface="ＭＳ Ｐゴシック" pitchFamily="-84" charset="-128"/>
        <a:cs typeface="+mn-cs"/>
      </a:defRPr>
    </a:lvl6pPr>
    <a:lvl7pPr marL="2743200" algn="l" defTabSz="914400" rtl="0" eaLnBrk="1" latinLnBrk="0" hangingPunct="1">
      <a:defRPr kern="1200">
        <a:solidFill>
          <a:schemeClr val="tx1"/>
        </a:solidFill>
        <a:latin typeface="Arial" charset="0"/>
        <a:ea typeface="ＭＳ Ｐゴシック" pitchFamily="-84" charset="-128"/>
        <a:cs typeface="+mn-cs"/>
      </a:defRPr>
    </a:lvl7pPr>
    <a:lvl8pPr marL="3200400" algn="l" defTabSz="914400" rtl="0" eaLnBrk="1" latinLnBrk="0" hangingPunct="1">
      <a:defRPr kern="1200">
        <a:solidFill>
          <a:schemeClr val="tx1"/>
        </a:solidFill>
        <a:latin typeface="Arial" charset="0"/>
        <a:ea typeface="ＭＳ Ｐゴシック" pitchFamily="-84" charset="-128"/>
        <a:cs typeface="+mn-cs"/>
      </a:defRPr>
    </a:lvl8pPr>
    <a:lvl9pPr marL="3657600" algn="l" defTabSz="914400" rtl="0" eaLnBrk="1" latinLnBrk="0" hangingPunct="1">
      <a:defRPr kern="1200">
        <a:solidFill>
          <a:schemeClr val="tx1"/>
        </a:solidFill>
        <a:latin typeface="Arial" charset="0"/>
        <a:ea typeface="ＭＳ Ｐゴシック" pitchFamily="-8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98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fld id="{5D32A464-283A-4797-9B4B-4C5FF89194D8}" type="datetime1">
              <a:rPr lang="en-US"/>
              <a:pPr/>
              <a:t>11/17/2014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D124E0E9-984A-48F0-BE79-C084E7E70B3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84" charset="0"/>
              </a:defRPr>
            </a:lvl1pPr>
          </a:lstStyle>
          <a:p>
            <a:fld id="{F8E9F021-9DFF-4B11-8FD7-84A754EE0D97}" type="datetime1">
              <a:rPr lang="en-US"/>
              <a:pPr/>
              <a:t>11/17/2014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84" charset="0"/>
              </a:defRPr>
            </a:lvl1pPr>
          </a:lstStyle>
          <a:p>
            <a:fld id="{652FFFFE-9380-4C4C-B089-98C0F248E324}"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p:cNvSpPr>
          <p:nvPr>
            <p:ph type="sldImg"/>
          </p:nvPr>
        </p:nvSpPr>
        <p:spPr bwMode="auto">
          <a:noFill/>
          <a:ln>
            <a:solidFill>
              <a:srgbClr val="000000"/>
            </a:solidFill>
            <a:miter lim="800000"/>
            <a:headEnd/>
            <a:tailEnd/>
          </a:ln>
        </p:spPr>
      </p:sp>
      <p:sp>
        <p:nvSpPr>
          <p:cNvPr id="16387" name="Rectangle 3"/>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z="2400" dirty="0" smtClean="0">
              <a:latin typeface="Arial" charset="0"/>
              <a:ea typeface="ＭＳ Ｐゴシック" pitchFamily="-8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descr="CMA_ppt_wDUI_front_bkgrnd"/>
          <p:cNvPicPr>
            <a:picLocks noChangeAspect="1" noChangeArrowheads="1"/>
          </p:cNvPicPr>
          <p:nvPr/>
        </p:nvPicPr>
        <p:blipFill>
          <a:blip r:embed="rId2"/>
          <a:srcRect l="241" r="824" b="847"/>
          <a:stretch>
            <a:fillRect/>
          </a:stretch>
        </p:blipFill>
        <p:spPr bwMode="auto">
          <a:xfrm>
            <a:off x="0" y="-17463"/>
            <a:ext cx="9144000" cy="6875463"/>
          </a:xfrm>
          <a:prstGeom prst="rect">
            <a:avLst/>
          </a:prstGeom>
          <a:noFill/>
          <a:ln w="9525">
            <a:noFill/>
            <a:miter lim="800000"/>
            <a:headEnd/>
            <a:tailEnd/>
          </a:ln>
        </p:spPr>
      </p:pic>
      <p:pic>
        <p:nvPicPr>
          <p:cNvPr id="5" name="Picture 11" descr="COHORT Logo by Toby Cisneros 2 16 2010"/>
          <p:cNvPicPr>
            <a:picLocks noChangeAspect="1" noChangeArrowheads="1"/>
          </p:cNvPicPr>
          <p:nvPr/>
        </p:nvPicPr>
        <p:blipFill>
          <a:blip r:embed="rId3"/>
          <a:srcRect/>
          <a:stretch>
            <a:fillRect/>
          </a:stretch>
        </p:blipFill>
        <p:spPr bwMode="auto">
          <a:xfrm>
            <a:off x="609600" y="457200"/>
            <a:ext cx="3733800" cy="1919288"/>
          </a:xfrm>
          <a:prstGeom prst="rect">
            <a:avLst/>
          </a:prstGeom>
          <a:noFill/>
          <a:ln w="9525">
            <a:noFill/>
            <a:miter lim="800000"/>
            <a:headEnd/>
            <a:tailEnd/>
          </a:ln>
        </p:spPr>
      </p:pic>
      <p:sp>
        <p:nvSpPr>
          <p:cNvPr id="87043" name="Rectangle 3"/>
          <p:cNvSpPr>
            <a:spLocks noGrp="1" noChangeArrowheads="1"/>
          </p:cNvSpPr>
          <p:nvPr>
            <p:ph type="ctrTitle"/>
          </p:nvPr>
        </p:nvSpPr>
        <p:spPr>
          <a:xfrm>
            <a:off x="762000" y="3581400"/>
            <a:ext cx="7772400" cy="762000"/>
          </a:xfrm>
        </p:spPr>
        <p:txBody>
          <a:bodyPr/>
          <a:lstStyle>
            <a:lvl1pPr>
              <a:defRPr/>
            </a:lvl1pPr>
          </a:lstStyle>
          <a:p>
            <a:r>
              <a:rPr lang="en-US" smtClean="0"/>
              <a:t>Click to edit Master title style</a:t>
            </a:r>
            <a:endParaRPr lang="en-US"/>
          </a:p>
        </p:txBody>
      </p:sp>
      <p:sp>
        <p:nvSpPr>
          <p:cNvPr id="87044" name="Rectangle 4"/>
          <p:cNvSpPr>
            <a:spLocks noGrp="1" noChangeArrowheads="1"/>
          </p:cNvSpPr>
          <p:nvPr>
            <p:ph type="subTitle" idx="1"/>
          </p:nvPr>
        </p:nvSpPr>
        <p:spPr>
          <a:xfrm>
            <a:off x="1371600" y="4495800"/>
            <a:ext cx="6400800" cy="838200"/>
          </a:xfrm>
        </p:spPr>
        <p:txBody>
          <a:bodyPr/>
          <a:lstStyle>
            <a:lvl1pPr marL="0" indent="0" algn="ctr">
              <a:buFontTx/>
              <a:buNone/>
              <a:defRPr/>
            </a:lvl1pPr>
          </a:lstStyle>
          <a:p>
            <a:r>
              <a:rPr lang="en-US" smtClean="0"/>
              <a:t>Click to edit Master subtitle style</a:t>
            </a:r>
            <a:endParaRPr lang="en-US"/>
          </a:p>
        </p:txBody>
      </p:sp>
      <p:sp>
        <p:nvSpPr>
          <p:cNvPr id="6" name="Date Placeholder 5"/>
          <p:cNvSpPr>
            <a:spLocks noGrp="1" noChangeArrowheads="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92F9FF92-7EAC-4D50-BF44-4FC031FFF6B0}" type="datetime1">
              <a:rPr lang="en-US"/>
              <a:pPr/>
              <a:t>11/17/2014</a:t>
            </a:fld>
            <a:endParaRPr lang="en-US"/>
          </a:p>
        </p:txBody>
      </p:sp>
      <p:sp>
        <p:nvSpPr>
          <p:cNvPr id="7" name="Footer Placeholder 6"/>
          <p:cNvSpPr>
            <a:spLocks noGrp="1" noChangeArrowheads="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8" name="Rectangle 7"/>
          <p:cNvSpPr>
            <a:spLocks noGrp="1" noChangeArrowheads="1"/>
          </p:cNvSpPr>
          <p:nvPr>
            <p:ph type="sldNum" sz="quarter" idx="12"/>
          </p:nvPr>
        </p:nvSpPr>
        <p:spPr/>
        <p:txBody>
          <a:bodyPr/>
          <a:lstStyle>
            <a:lvl1pPr>
              <a:defRPr/>
            </a:lvl1pPr>
          </a:lstStyle>
          <a:p>
            <a:fld id="{CF3789BF-559F-47F9-A131-D86E5B3893C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497AEB94-1DDE-4063-80AD-34BA42F4EBEB}" type="datetime1">
              <a:rPr lang="en-US"/>
              <a:pPr/>
              <a:t>11/17/2014</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9C154C1-B30D-418B-AFE1-3D375B636E7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76200"/>
            <a:ext cx="213360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24840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14C1E7E1-33E4-4849-A32C-E6098884FF8E}" type="datetime1">
              <a:rPr lang="en-US"/>
              <a:pPr/>
              <a:t>11/17/2014</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71D401A-429C-4C82-8997-772AD6A0B0E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BA03136F-5900-4266-B43B-BB8C31F35EE4}" type="datetime1">
              <a:rPr lang="en-US"/>
              <a:pPr/>
              <a:t>11/17/2014</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8AFA53B-954E-4942-A2D3-459BA64A84E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408F9BC3-5DA9-49F5-9F4E-9A4E63A6B149}" type="datetime1">
              <a:rPr lang="en-US"/>
              <a:pPr/>
              <a:t>11/17/2014</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72B8A12-0E97-4F4D-9569-9529295E8B5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899A6962-2BBD-45C8-BCFD-EEF39120B1A4}" type="datetime1">
              <a:rPr lang="en-US"/>
              <a:pPr/>
              <a:t>11/17/2014</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1322579C-9782-4858-B440-EEAC7352354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8B6009B8-7B39-4F1D-9A23-05099CC9DCB6}" type="datetime1">
              <a:rPr lang="en-US"/>
              <a:pPr/>
              <a:t>11/17/2014</a:t>
            </a:fld>
            <a:endParaRPr lang="en-US"/>
          </a:p>
        </p:txBody>
      </p:sp>
      <p:sp>
        <p:nvSpPr>
          <p:cNvPr id="8" name="Footer Placeholder 7"/>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562F00F-5548-441C-ABBD-BB65C451788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76A952CC-F29D-4BF3-96DE-E73E8456F446}" type="datetime1">
              <a:rPr lang="en-US"/>
              <a:pPr/>
              <a:t>11/17/2014</a:t>
            </a:fld>
            <a:endParaRPr lang="en-US"/>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E1F3CA14-BB82-4AE7-967F-EBFE292F325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F76706F1-0E12-439E-9EC8-C2FDF207DAA4}" type="datetime1">
              <a:rPr lang="en-US"/>
              <a:pPr/>
              <a:t>11/17/2014</a:t>
            </a:fld>
            <a:endParaRPr lang="en-US"/>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25B7798A-787E-45FD-B8FF-FD37DDEBAFB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16FB1FDB-53AF-473F-80F5-7292E78B54FE}" type="datetime1">
              <a:rPr lang="en-US"/>
              <a:pPr/>
              <a:t>11/17/2014</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B23CF158-907F-46A3-9D64-AE5A68EB98C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7D805851-97DC-442D-86AF-3A9599ECCE1B}" type="datetime1">
              <a:rPr lang="en-US"/>
              <a:pPr/>
              <a:t>11/17/2014</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DBFC2CE-5742-4E17-91D6-90E9DBC987B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CMA_ppt_wDUI_inside_bkgrnd_top"/>
          <p:cNvPicPr>
            <a:picLocks noChangeAspect="1" noChangeArrowheads="1"/>
          </p:cNvPicPr>
          <p:nvPr/>
        </p:nvPicPr>
        <p:blipFill>
          <a:blip r:embed="rId13"/>
          <a:srcRect l="757" t="6667" r="8507"/>
          <a:stretch>
            <a:fillRect/>
          </a:stretch>
        </p:blipFill>
        <p:spPr bwMode="auto">
          <a:xfrm>
            <a:off x="0" y="0"/>
            <a:ext cx="9144000" cy="12954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2362200" y="76200"/>
            <a:ext cx="6629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26E0AA0-54F8-424F-AC70-68C6660739D1}" type="slidenum">
              <a:rPr lang="en-US"/>
              <a:pPr/>
              <a:t>‹#›</a:t>
            </a:fld>
            <a:endParaRPr lang="en-US"/>
          </a:p>
        </p:txBody>
      </p:sp>
      <p:pic>
        <p:nvPicPr>
          <p:cNvPr id="1030" name="Picture 8" descr="COHORT Logo by Toby Cisneros 2 16 2010"/>
          <p:cNvPicPr>
            <a:picLocks noChangeAspect="1" noChangeArrowheads="1"/>
          </p:cNvPicPr>
          <p:nvPr/>
        </p:nvPicPr>
        <p:blipFill>
          <a:blip r:embed="rId14"/>
          <a:srcRect/>
          <a:stretch>
            <a:fillRect/>
          </a:stretch>
        </p:blipFill>
        <p:spPr bwMode="auto">
          <a:xfrm>
            <a:off x="228600" y="152400"/>
            <a:ext cx="1871663" cy="962025"/>
          </a:xfrm>
          <a:prstGeom prst="rect">
            <a:avLst/>
          </a:prstGeom>
          <a:noFill/>
          <a:ln w="9525">
            <a:noFill/>
            <a:miter lim="800000"/>
            <a:headEnd/>
            <a:tailEnd/>
          </a:ln>
        </p:spPr>
      </p:pic>
      <p:sp>
        <p:nvSpPr>
          <p:cNvPr id="10" name="Text Box 9"/>
          <p:cNvSpPr txBox="1">
            <a:spLocks noChangeArrowheads="1"/>
          </p:cNvSpPr>
          <p:nvPr/>
        </p:nvSpPr>
        <p:spPr bwMode="auto">
          <a:xfrm>
            <a:off x="0" y="6553200"/>
            <a:ext cx="3124200" cy="261938"/>
          </a:xfrm>
          <a:prstGeom prst="rect">
            <a:avLst/>
          </a:prstGeom>
          <a:noFill/>
          <a:ln w="0">
            <a:noFill/>
            <a:miter lim="800000"/>
            <a:headEnd/>
            <a:tailEnd/>
          </a:ln>
          <a:effectLst/>
        </p:spPr>
        <p:txBody>
          <a:bodyPr>
            <a:spAutoFit/>
          </a:bodyPr>
          <a:lstStyle/>
          <a:p>
            <a:pPr fontAlgn="auto">
              <a:spcBef>
                <a:spcPts val="0"/>
              </a:spcBef>
              <a:spcAft>
                <a:spcPts val="0"/>
              </a:spcAft>
              <a:defRPr/>
            </a:pPr>
            <a:r>
              <a:rPr lang="en-US" sz="1100" i="1" dirty="0">
                <a:latin typeface="+mn-lt"/>
                <a:ea typeface="+mn-ea"/>
                <a:cs typeface="ＭＳ Ｐゴシック" charset="-128"/>
              </a:rPr>
              <a:t>APG Senior Leadership Cohort Program</a:t>
            </a:r>
          </a:p>
        </p:txBody>
      </p:sp>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xStyles>
    <p:titleStyle>
      <a:lvl1pPr algn="ctr" rtl="0" eaLnBrk="0" fontAlgn="base" hangingPunct="0">
        <a:spcBef>
          <a:spcPct val="0"/>
        </a:spcBef>
        <a:spcAft>
          <a:spcPct val="0"/>
        </a:spcAft>
        <a:defRPr sz="36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5pPr>
      <a:lvl6pPr marL="457200" algn="ctr" rtl="0" eaLnBrk="1" fontAlgn="base" hangingPunct="1">
        <a:spcBef>
          <a:spcPct val="0"/>
        </a:spcBef>
        <a:spcAft>
          <a:spcPct val="0"/>
        </a:spcAft>
        <a:defRPr sz="3600">
          <a:solidFill>
            <a:schemeClr val="tx2"/>
          </a:solidFill>
          <a:latin typeface="Arial" charset="0"/>
        </a:defRPr>
      </a:lvl6pPr>
      <a:lvl7pPr marL="914400" algn="ctr" rtl="0" eaLnBrk="1" fontAlgn="base" hangingPunct="1">
        <a:spcBef>
          <a:spcPct val="0"/>
        </a:spcBef>
        <a:spcAft>
          <a:spcPct val="0"/>
        </a:spcAft>
        <a:defRPr sz="3600">
          <a:solidFill>
            <a:schemeClr val="tx2"/>
          </a:solidFill>
          <a:latin typeface="Arial" charset="0"/>
        </a:defRPr>
      </a:lvl7pPr>
      <a:lvl8pPr marL="1371600" algn="ctr" rtl="0" eaLnBrk="1" fontAlgn="base" hangingPunct="1">
        <a:spcBef>
          <a:spcPct val="0"/>
        </a:spcBef>
        <a:spcAft>
          <a:spcPct val="0"/>
        </a:spcAft>
        <a:defRPr sz="3600">
          <a:solidFill>
            <a:schemeClr val="tx2"/>
          </a:solidFill>
          <a:latin typeface="Arial" charset="0"/>
        </a:defRPr>
      </a:lvl8pPr>
      <a:lvl9pPr marL="1828800" algn="ctr" rtl="0" eaLnBrk="1" fontAlgn="base" hangingPunct="1">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defRPr>
      </a:lvl3pPr>
      <a:lvl4pPr marL="1600200" indent="-228600" algn="l" rtl="0" eaLnBrk="0" fontAlgn="base" hangingPunct="0">
        <a:spcBef>
          <a:spcPct val="20000"/>
        </a:spcBef>
        <a:spcAft>
          <a:spcPct val="0"/>
        </a:spcAft>
        <a:buChar char="–"/>
        <a:defRPr sz="2000">
          <a:solidFill>
            <a:schemeClr val="tx1"/>
          </a:solidFill>
          <a:latin typeface="+mn-lt"/>
          <a:ea typeface="ヒラギノ角ゴ Pro W3" charset="-128"/>
        </a:defRPr>
      </a:lvl4pPr>
      <a:lvl5pPr marL="2057400" indent="-228600" algn="l" rtl="0" eaLnBrk="0" fontAlgn="base" hangingPunct="0">
        <a:spcBef>
          <a:spcPct val="20000"/>
        </a:spcBef>
        <a:spcAft>
          <a:spcPct val="0"/>
        </a:spcAft>
        <a:buChar char="»"/>
        <a:defRPr sz="2000">
          <a:solidFill>
            <a:schemeClr val="tx1"/>
          </a:solidFill>
          <a:latin typeface="+mn-lt"/>
          <a:ea typeface="ヒラギノ角ゴ Pro W3"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2057400"/>
            <a:ext cx="7772400" cy="1143000"/>
          </a:xfrm>
        </p:spPr>
        <p:txBody>
          <a:bodyPr/>
          <a:lstStyle/>
          <a:p>
            <a:pPr eaLnBrk="1" hangingPunct="1"/>
            <a:r>
              <a:rPr lang="en-US" sz="2800" dirty="0" smtClean="0">
                <a:ea typeface="ＭＳ Ｐゴシック" pitchFamily="-84" charset="-128"/>
              </a:rPr>
              <a:t>APG Senior Leadership Cohort Program 2014</a:t>
            </a:r>
          </a:p>
        </p:txBody>
      </p:sp>
      <p:sp>
        <p:nvSpPr>
          <p:cNvPr id="15363" name="Rectangle 3"/>
          <p:cNvSpPr>
            <a:spLocks noGrp="1" noChangeArrowheads="1"/>
          </p:cNvSpPr>
          <p:nvPr>
            <p:ph type="subTitle" idx="1"/>
          </p:nvPr>
        </p:nvSpPr>
        <p:spPr>
          <a:xfrm>
            <a:off x="457200" y="4800600"/>
            <a:ext cx="8305800" cy="1752600"/>
          </a:xfrm>
        </p:spPr>
        <p:txBody>
          <a:bodyPr/>
          <a:lstStyle/>
          <a:p>
            <a:pPr eaLnBrk="1" hangingPunct="1"/>
            <a:r>
              <a:rPr lang="en-US" dirty="0" smtClean="0">
                <a:ea typeface="ＭＳ Ｐゴシック" pitchFamily="-84" charset="-128"/>
              </a:rPr>
              <a:t>Book Presentation</a:t>
            </a:r>
          </a:p>
          <a:p>
            <a:pPr eaLnBrk="1" hangingPunct="1"/>
            <a:r>
              <a:rPr lang="en-US" dirty="0" smtClean="0">
                <a:ea typeface="ＭＳ Ｐゴシック" pitchFamily="-84" charset="-128"/>
              </a:rPr>
              <a:t>Susan Harbort</a:t>
            </a:r>
          </a:p>
          <a:p>
            <a:pPr eaLnBrk="1" hangingPunct="1"/>
            <a:endParaRPr lang="en-US" dirty="0" smtClean="0">
              <a:ea typeface="ＭＳ Ｐゴシック" pitchFamily="-84" charset="-128"/>
            </a:endParaRPr>
          </a:p>
        </p:txBody>
      </p:sp>
      <p:pic>
        <p:nvPicPr>
          <p:cNvPr id="15364" name="Picture 4" descr="OPM Seal"/>
          <p:cNvPicPr>
            <a:picLocks noChangeAspect="1" noChangeArrowheads="1"/>
          </p:cNvPicPr>
          <p:nvPr/>
        </p:nvPicPr>
        <p:blipFill>
          <a:blip r:embed="rId3"/>
          <a:srcRect/>
          <a:stretch>
            <a:fillRect/>
          </a:stretch>
        </p:blipFill>
        <p:spPr bwMode="auto">
          <a:xfrm>
            <a:off x="3886200" y="3276600"/>
            <a:ext cx="1371600" cy="1371600"/>
          </a:xfrm>
          <a:prstGeom prst="rect">
            <a:avLst/>
          </a:prstGeom>
          <a:noFill/>
          <a:ln w="9525">
            <a:noFill/>
            <a:miter lim="800000"/>
            <a:headEnd/>
            <a:tailEnd/>
          </a:ln>
        </p:spPr>
      </p:pic>
      <p:sp>
        <p:nvSpPr>
          <p:cNvPr id="15365" name="Rectangle 7"/>
          <p:cNvSpPr>
            <a:spLocks noChangeArrowheads="1"/>
          </p:cNvSpPr>
          <p:nvPr/>
        </p:nvSpPr>
        <p:spPr bwMode="auto">
          <a:xfrm>
            <a:off x="1055688" y="4003675"/>
            <a:ext cx="184150" cy="457200"/>
          </a:xfrm>
          <a:prstGeom prst="rect">
            <a:avLst/>
          </a:prstGeom>
          <a:noFill/>
          <a:ln w="9525">
            <a:noFill/>
            <a:miter lim="800000"/>
            <a:headEnd/>
            <a:tailEnd/>
          </a:ln>
        </p:spPr>
        <p:txBody>
          <a:bodyPr wrap="none">
            <a:spAutoFit/>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r>
              <a:rPr lang="en-US" sz="2800" dirty="0" smtClean="0">
                <a:ea typeface="ＭＳ Ｐゴシック" pitchFamily="-84" charset="-128"/>
              </a:rPr>
              <a:t>Leadership Book Review</a:t>
            </a:r>
          </a:p>
        </p:txBody>
      </p:sp>
      <p:sp>
        <p:nvSpPr>
          <p:cNvPr id="17411" name="Content Placeholder 4"/>
          <p:cNvSpPr>
            <a:spLocks noGrp="1"/>
          </p:cNvSpPr>
          <p:nvPr>
            <p:ph sz="half" idx="1"/>
          </p:nvPr>
        </p:nvSpPr>
        <p:spPr/>
        <p:txBody>
          <a:bodyPr/>
          <a:lstStyle/>
          <a:p>
            <a:r>
              <a:rPr lang="en-US" dirty="0" smtClean="0">
                <a:ea typeface="ＭＳ Ｐゴシック" pitchFamily="-84" charset="-128"/>
              </a:rPr>
              <a:t>Primal Leadership: Unleashing the Power of Emotional Intelligence</a:t>
            </a:r>
          </a:p>
          <a:p>
            <a:endParaRPr lang="en-US" dirty="0" smtClean="0">
              <a:ea typeface="ＭＳ Ｐゴシック" pitchFamily="-84" charset="-128"/>
            </a:endParaRPr>
          </a:p>
          <a:p>
            <a:r>
              <a:rPr lang="en-US" dirty="0" smtClean="0">
                <a:ea typeface="ＭＳ Ｐゴシック" pitchFamily="-84" charset="-128"/>
              </a:rPr>
              <a:t>Authors:  Daniel Goleman, Richard Boyatzis, and Annie McKee</a:t>
            </a:r>
          </a:p>
        </p:txBody>
      </p:sp>
      <p:sp>
        <p:nvSpPr>
          <p:cNvPr id="5" name="Content Placeholder 4"/>
          <p:cNvSpPr>
            <a:spLocks noGrp="1"/>
          </p:cNvSpPr>
          <p:nvPr>
            <p:ph sz="half" idx="2"/>
          </p:nvPr>
        </p:nvSpPr>
        <p:spPr>
          <a:xfrm>
            <a:off x="4953000" y="1600200"/>
            <a:ext cx="3857171" cy="4525963"/>
          </a:xfrm>
        </p:spPr>
        <p:txBody>
          <a:bodyPr/>
          <a:lstStyle/>
          <a:p>
            <a:endParaRPr lang="en-US" dirty="0"/>
          </a:p>
        </p:txBody>
      </p:sp>
      <p:pic>
        <p:nvPicPr>
          <p:cNvPr id="1026" name="Picture 2" descr="C:\Users\Susan.Harbort\Pictures\cover.jpg"/>
          <p:cNvPicPr>
            <a:picLocks noChangeAspect="1" noChangeArrowheads="1"/>
          </p:cNvPicPr>
          <p:nvPr/>
        </p:nvPicPr>
        <p:blipFill>
          <a:blip r:embed="rId2"/>
          <a:srcRect/>
          <a:stretch>
            <a:fillRect/>
          </a:stretch>
        </p:blipFill>
        <p:spPr bwMode="auto">
          <a:xfrm>
            <a:off x="4953000" y="1341978"/>
            <a:ext cx="3857171" cy="478418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ea typeface="ＭＳ Ｐゴシック" pitchFamily="-84" charset="-128"/>
              </a:rPr>
              <a:t>Key Messages from this Book</a:t>
            </a:r>
          </a:p>
        </p:txBody>
      </p:sp>
      <p:sp>
        <p:nvSpPr>
          <p:cNvPr id="18435" name="Content Placeholder 2"/>
          <p:cNvSpPr>
            <a:spLocks noGrp="1"/>
          </p:cNvSpPr>
          <p:nvPr>
            <p:ph idx="1"/>
          </p:nvPr>
        </p:nvSpPr>
        <p:spPr/>
        <p:txBody>
          <a:bodyPr/>
          <a:lstStyle/>
          <a:p>
            <a:r>
              <a:rPr lang="en-US" sz="1800" dirty="0" smtClean="0">
                <a:ea typeface="ＭＳ Ｐゴシック" pitchFamily="-84" charset="-128"/>
              </a:rPr>
              <a:t>The science:  open-loop limbic system.  An open-loop system depends largely on external sources to manage itself.  This means that other people can change our physiology and our emotions.</a:t>
            </a:r>
          </a:p>
          <a:p>
            <a:r>
              <a:rPr lang="en-US" sz="1800" dirty="0" smtClean="0">
                <a:ea typeface="ＭＳ Ｐゴシック" pitchFamily="-84" charset="-128"/>
              </a:rPr>
              <a:t>Emotions are more powerful than intellect.  Emotions are controlled by the brain’s amygdala, while rational decisions come from the prefrontal cortex.  Dialog between these centers orchestrates thought and feeling.</a:t>
            </a:r>
          </a:p>
          <a:p>
            <a:r>
              <a:rPr lang="en-US" sz="1800" dirty="0" smtClean="0">
                <a:ea typeface="ＭＳ Ｐゴシック" pitchFamily="-84" charset="-128"/>
              </a:rPr>
              <a:t>Resonant vs. dissonant leadership:  resonant leaders use empathy to attune to the emotions of the people they lead.  Dissonant leaders lack empathy and create a discordant and toxic environment.  </a:t>
            </a:r>
          </a:p>
          <a:p>
            <a:r>
              <a:rPr lang="en-US" sz="1800" dirty="0" smtClean="0">
                <a:ea typeface="ＭＳ Ｐゴシック" pitchFamily="-84" charset="-128"/>
              </a:rPr>
              <a:t>Four </a:t>
            </a:r>
            <a:r>
              <a:rPr lang="en-US" sz="1800" dirty="0" smtClean="0">
                <a:ea typeface="ＭＳ Ｐゴシック" pitchFamily="-84" charset="-128"/>
              </a:rPr>
              <a:t>domains of emotional intelligence:  self-awareness, self-management, social awareness and relationship management.</a:t>
            </a:r>
          </a:p>
          <a:p>
            <a:r>
              <a:rPr lang="en-US" sz="1800" dirty="0" smtClean="0">
                <a:ea typeface="ＭＳ Ｐゴシック" pitchFamily="-84" charset="-128"/>
              </a:rPr>
              <a:t>When people feel good, they work at their best.  Feeling good improves mental efficiency, making people better at understanding information and using decision rules in complex judgments.</a:t>
            </a:r>
          </a:p>
          <a:p>
            <a:endParaRPr lang="en-US" sz="2000" dirty="0" smtClean="0">
              <a:ea typeface="ＭＳ Ｐゴシック" pitchFamily="-84" charset="-128"/>
            </a:endParaRPr>
          </a:p>
          <a:p>
            <a:endParaRPr lang="en-US" dirty="0" smtClean="0">
              <a:ea typeface="ＭＳ Ｐゴシック" pitchFamily="-84" charset="-128"/>
            </a:endParaRPr>
          </a:p>
          <a:p>
            <a:endParaRPr lang="en-US" dirty="0" smtClean="0">
              <a:ea typeface="ＭＳ Ｐゴシック" pitchFamily="-8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z="3200" smtClean="0">
                <a:ea typeface="ＭＳ Ｐゴシック" pitchFamily="-84" charset="-128"/>
              </a:rPr>
              <a:t>Quotes I Would Like To Share</a:t>
            </a:r>
          </a:p>
        </p:txBody>
      </p:sp>
      <p:sp>
        <p:nvSpPr>
          <p:cNvPr id="19459" name="Content Placeholder 2"/>
          <p:cNvSpPr>
            <a:spLocks noGrp="1"/>
          </p:cNvSpPr>
          <p:nvPr>
            <p:ph idx="1"/>
          </p:nvPr>
        </p:nvSpPr>
        <p:spPr>
          <a:xfrm>
            <a:off x="457200" y="1357314"/>
            <a:ext cx="8229600" cy="4768850"/>
          </a:xfrm>
        </p:spPr>
        <p:txBody>
          <a:bodyPr/>
          <a:lstStyle/>
          <a:p>
            <a:r>
              <a:rPr lang="en-US" sz="2000" dirty="0" smtClean="0">
                <a:ea typeface="ＭＳ Ｐゴシック" pitchFamily="-84" charset="-128"/>
              </a:rPr>
              <a:t>“For too long managers have seen emotions at work as noise cluttering the rational operation of organizations.  But the time for ignoring emotions as irrelevant to business has passed.  What organizations everywhere need now is to realize the benefits of primal leadership by cultivating leaders who generate the emotional resonance that lets people flourish.”</a:t>
            </a:r>
          </a:p>
          <a:p>
            <a:r>
              <a:rPr lang="en-US" sz="2000" dirty="0" smtClean="0">
                <a:ea typeface="ＭＳ Ｐゴシック" pitchFamily="-84" charset="-128"/>
              </a:rPr>
              <a:t>“Emotionally intelligent leaders look inside – at what they feel, think and sense about the organization.  They connect with the company’s ideal vision and mission, and notice the gaps between what could be and what is.”</a:t>
            </a:r>
          </a:p>
          <a:p>
            <a:r>
              <a:rPr lang="en-US" sz="2000" dirty="0" smtClean="0">
                <a:ea typeface="ＭＳ Ｐゴシック" pitchFamily="-84" charset="-128"/>
              </a:rPr>
              <a:t>“Emotionally intelligent leaders know how to manage their disruptive emotions so that they can keep their focus, thinking clearly under pressure.”</a:t>
            </a:r>
          </a:p>
          <a:p>
            <a:r>
              <a:rPr lang="en-US" sz="2000" dirty="0" smtClean="0">
                <a:ea typeface="ＭＳ Ｐゴシック" pitchFamily="-84" charset="-128"/>
              </a:rPr>
              <a:t>“EI contributes 80-90% of the competencies that distinguish outstanding from average leaders.”</a:t>
            </a:r>
          </a:p>
          <a:p>
            <a:endParaRPr lang="en-US" sz="2000" dirty="0" smtClean="0">
              <a:ea typeface="ＭＳ Ｐゴシック" pitchFamily="-84" charset="-128"/>
            </a:endParaRPr>
          </a:p>
          <a:p>
            <a:endParaRPr lang="en-US" dirty="0" smtClean="0">
              <a:ea typeface="ＭＳ Ｐゴシック" pitchFamily="-8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ea typeface="ＭＳ Ｐゴシック" pitchFamily="-84" charset="-128"/>
              </a:rPr>
              <a:t>What This Book Meant To Me</a:t>
            </a:r>
          </a:p>
        </p:txBody>
      </p:sp>
      <p:sp>
        <p:nvSpPr>
          <p:cNvPr id="20483" name="Content Placeholder 2"/>
          <p:cNvSpPr>
            <a:spLocks noGrp="1"/>
          </p:cNvSpPr>
          <p:nvPr>
            <p:ph idx="1"/>
          </p:nvPr>
        </p:nvSpPr>
        <p:spPr/>
        <p:txBody>
          <a:bodyPr/>
          <a:lstStyle/>
          <a:p>
            <a:r>
              <a:rPr lang="en-US" sz="2000" dirty="0" smtClean="0">
                <a:ea typeface="ＭＳ Ｐゴシック" pitchFamily="-84" charset="-128"/>
              </a:rPr>
              <a:t>Resonance also stems from particular leadership styles.  Visionary, coaching, affiliative and democratic styles foster resonance.  Pacesetting and commanding styles are more likely to create dissonance.	 </a:t>
            </a:r>
          </a:p>
          <a:p>
            <a:r>
              <a:rPr lang="en-US" sz="2000" dirty="0" smtClean="0">
                <a:ea typeface="ＭＳ Ｐゴシック" pitchFamily="-84" charset="-128"/>
              </a:rPr>
              <a:t>The best leaders use different styles </a:t>
            </a:r>
            <a:r>
              <a:rPr lang="en-US" sz="2000" dirty="0" smtClean="0">
                <a:ea typeface="ＭＳ Ｐゴシック" pitchFamily="-84" charset="-128"/>
              </a:rPr>
              <a:t>depending on the situation, and are able to switch between different styles.  The leaders who have mastered the four resonance-building styles foster the best climate and business performance.</a:t>
            </a:r>
            <a:endParaRPr lang="en-US" sz="2000" dirty="0" smtClean="0">
              <a:ea typeface="ＭＳ Ｐゴシック" pitchFamily="-84" charset="-128"/>
            </a:endParaRPr>
          </a:p>
          <a:p>
            <a:r>
              <a:rPr lang="en-US" sz="2000" dirty="0" smtClean="0">
                <a:ea typeface="ＭＳ Ｐゴシック" pitchFamily="-84" charset="-128"/>
              </a:rPr>
              <a:t>Because my leadership style is primarily pacesetting, I need to practice the more resonant leadership styles in my organization</a:t>
            </a:r>
            <a:r>
              <a:rPr lang="en-US" sz="2000" dirty="0" smtClean="0">
                <a:ea typeface="ＭＳ Ｐゴシック" pitchFamily="-84" charset="-128"/>
              </a:rPr>
              <a:t>.  I am trying to incorporate the visionary, coaching, affiliative and democratic leadership styles into my repertoire.    </a:t>
            </a:r>
            <a:endParaRPr lang="en-US" sz="2000" dirty="0" smtClean="0">
              <a:ea typeface="ＭＳ Ｐゴシック" pitchFamily="-84" charset="-128"/>
            </a:endParaRPr>
          </a:p>
        </p:txBody>
      </p:sp>
    </p:spTree>
  </p:cSld>
  <p:clrMapOvr>
    <a:masterClrMapping/>
  </p:clrMapOvr>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Basic APG.potx</Template>
  <TotalTime>1763</TotalTime>
  <Words>363</Words>
  <Application>Microsoft Office PowerPoint</Application>
  <PresentationFormat>On-screen Show (4:3)</PresentationFormat>
  <Paragraphs>23</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1_Custom Design</vt:lpstr>
      <vt:lpstr>APG Senior Leadership Cohort Program 2014</vt:lpstr>
      <vt:lpstr>Leadership Book Review</vt:lpstr>
      <vt:lpstr>Key Messages from this Book</vt:lpstr>
      <vt:lpstr>Quotes I Would Like To Share</vt:lpstr>
      <vt:lpstr>What This Book Meant To 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Leading with Impact</dc:title>
  <dc:creator>Trish Mooney</dc:creator>
  <cp:lastModifiedBy>Susan.Harbort</cp:lastModifiedBy>
  <cp:revision>53</cp:revision>
  <cp:lastPrinted>2011-06-13T12:29:39Z</cp:lastPrinted>
  <dcterms:created xsi:type="dcterms:W3CDTF">2011-06-26T12:32:45Z</dcterms:created>
  <dcterms:modified xsi:type="dcterms:W3CDTF">2014-11-17T21:58:14Z</dcterms:modified>
</cp:coreProperties>
</file>