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1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1ECDE-C5CF-4E53-8DBF-90AFBAA0BF69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A1490-58E2-4A14-94FC-FF53B6C10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0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A1490-58E2-4A14-94FC-FF53B6C103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D0E4-A9EE-4737-9DE7-8F216EE277AC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8F49-EF8C-43A4-8BA5-6B6FB651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7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D0E4-A9EE-4737-9DE7-8F216EE277AC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8F49-EF8C-43A4-8BA5-6B6FB651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D0E4-A9EE-4737-9DE7-8F216EE277AC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8F49-EF8C-43A4-8BA5-6B6FB651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D0E4-A9EE-4737-9DE7-8F216EE277AC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8F49-EF8C-43A4-8BA5-6B6FB651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D0E4-A9EE-4737-9DE7-8F216EE277AC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8F49-EF8C-43A4-8BA5-6B6FB651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0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D0E4-A9EE-4737-9DE7-8F216EE277AC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8F49-EF8C-43A4-8BA5-6B6FB651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7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D0E4-A9EE-4737-9DE7-8F216EE277AC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8F49-EF8C-43A4-8BA5-6B6FB651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0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D0E4-A9EE-4737-9DE7-8F216EE277AC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8F49-EF8C-43A4-8BA5-6B6FB651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6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D0E4-A9EE-4737-9DE7-8F216EE277AC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8F49-EF8C-43A4-8BA5-6B6FB651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3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D0E4-A9EE-4737-9DE7-8F216EE277AC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8F49-EF8C-43A4-8BA5-6B6FB651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8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D0E4-A9EE-4737-9DE7-8F216EE277AC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8F49-EF8C-43A4-8BA5-6B6FB651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0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1D0E4-A9EE-4737-9DE7-8F216EE277AC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98F49-EF8C-43A4-8BA5-6B6FB651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2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048103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095999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Gettysburg </a:t>
            </a:r>
            <a:r>
              <a:rPr lang="en-US" sz="1200" dirty="0" smtClean="0"/>
              <a:t>is known throughout the world as a famous American Civil War battle site and the site of President Abraham Lincoln’s Gettysburg Address.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57600" y="533400"/>
            <a:ext cx="44974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Gettysburg Battlefield Tour</a:t>
            </a:r>
          </a:p>
          <a:p>
            <a:pPr algn="ctr"/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 October 2014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667000"/>
            <a:ext cx="8153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When:  </a:t>
            </a:r>
            <a:r>
              <a:rPr lang="en-US" dirty="0" smtClean="0"/>
              <a:t>8 October 2014 (Wednesday)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Who:  </a:t>
            </a:r>
            <a:r>
              <a:rPr lang="en-US" dirty="0" smtClean="0"/>
              <a:t>An </a:t>
            </a:r>
            <a:r>
              <a:rPr lang="en-US" dirty="0" smtClean="0"/>
              <a:t>Army War College Historian will provide APG 6 participants a guided tour of the historic battlefield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Where:  </a:t>
            </a:r>
            <a:r>
              <a:rPr lang="en-US" dirty="0" smtClean="0"/>
              <a:t>Meet at Exit 85, Park n’ Ride near the HEET Center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How:</a:t>
            </a:r>
            <a:r>
              <a:rPr lang="en-US" dirty="0" smtClean="0"/>
              <a:t>  Motor Coach (50 passenger, equipped with rest rooms).  </a:t>
            </a:r>
            <a:r>
              <a:rPr lang="en-US" sz="1600" dirty="0" smtClean="0"/>
              <a:t>*All participants must ride the bus since it is an interactive part of the battlefield tour.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Departure/Return Times:  </a:t>
            </a:r>
            <a:r>
              <a:rPr lang="en-US" dirty="0" smtClean="0"/>
              <a:t>7:00 am and 5:30 pm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Considerations:</a:t>
            </a:r>
            <a:r>
              <a:rPr lang="en-US" dirty="0" smtClean="0"/>
              <a:t>  Comfortable clothing and shoes (walking the battlefield), clothing appropriate for the weather, water bottle/snacks/back pack/camera if desired.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Lunch:</a:t>
            </a:r>
            <a:r>
              <a:rPr lang="en-US" dirty="0" smtClean="0"/>
              <a:t>  Dobbin House Tavern @ 1200 (Registered Historic Landmark)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Cost:</a:t>
            </a:r>
            <a:r>
              <a:rPr lang="en-US" dirty="0" smtClean="0"/>
              <a:t>  $15.50 for lunch </a:t>
            </a:r>
            <a:r>
              <a:rPr lang="en-US" sz="1600" dirty="0" smtClean="0"/>
              <a:t>(Participants must bring exact $$ and payable to Claire Meany the morning of departure.)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169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Dewey, Cynthia M.</dc:creator>
  <cp:lastModifiedBy>Dewey, Cynthia M.</cp:lastModifiedBy>
  <cp:revision>6</cp:revision>
  <cp:lastPrinted>2011-08-23T22:54:30Z</cp:lastPrinted>
  <dcterms:created xsi:type="dcterms:W3CDTF">2011-08-23T22:13:51Z</dcterms:created>
  <dcterms:modified xsi:type="dcterms:W3CDTF">2014-09-04T16:55:28Z</dcterms:modified>
</cp:coreProperties>
</file>