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5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1D0E4-A9EE-4737-9DE7-8F216EE277AC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98F49-EF8C-43A4-8BA5-6B6FB65149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8745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1D0E4-A9EE-4737-9DE7-8F216EE277AC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98F49-EF8C-43A4-8BA5-6B6FB65149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12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1D0E4-A9EE-4737-9DE7-8F216EE277AC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98F49-EF8C-43A4-8BA5-6B6FB65149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809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1D0E4-A9EE-4737-9DE7-8F216EE277AC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98F49-EF8C-43A4-8BA5-6B6FB65149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62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1D0E4-A9EE-4737-9DE7-8F216EE277AC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98F49-EF8C-43A4-8BA5-6B6FB65149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7084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1D0E4-A9EE-4737-9DE7-8F216EE277AC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98F49-EF8C-43A4-8BA5-6B6FB65149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576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1D0E4-A9EE-4737-9DE7-8F216EE277AC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98F49-EF8C-43A4-8BA5-6B6FB65149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3097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1D0E4-A9EE-4737-9DE7-8F216EE277AC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98F49-EF8C-43A4-8BA5-6B6FB65149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467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1D0E4-A9EE-4737-9DE7-8F216EE277AC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98F49-EF8C-43A4-8BA5-6B6FB65149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637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1D0E4-A9EE-4737-9DE7-8F216EE277AC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98F49-EF8C-43A4-8BA5-6B6FB65149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482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1D0E4-A9EE-4737-9DE7-8F216EE277AC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98F49-EF8C-43A4-8BA5-6B6FB65149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804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41D0E4-A9EE-4737-9DE7-8F216EE277AC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D98F49-EF8C-43A4-8BA5-6B6FB65149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623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"/>
            <a:ext cx="3048103" cy="22860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210312" y="6211669"/>
            <a:ext cx="8763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History of Gettysburg</a:t>
            </a:r>
          </a:p>
          <a:p>
            <a:r>
              <a:rPr lang="en-US" sz="1200" dirty="0" smtClean="0"/>
              <a:t>Gettysburg, </a:t>
            </a:r>
            <a:r>
              <a:rPr lang="en-US" sz="1200" dirty="0" smtClean="0"/>
              <a:t>PA., </a:t>
            </a:r>
            <a:r>
              <a:rPr lang="en-US" sz="1200" dirty="0" smtClean="0"/>
              <a:t>is known throughout the world as a famous American Civil War battle site and the site of President Abraham Lincoln’s Gettysburg Address. 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657600" y="533400"/>
            <a:ext cx="4497440" cy="126188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Gettysburg Battlefield Tour</a:t>
            </a:r>
          </a:p>
          <a:p>
            <a:pPr algn="ctr"/>
            <a:r>
              <a:rPr lang="en-US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23 October 2013</a:t>
            </a:r>
            <a:endParaRPr lang="en-US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3400" y="2667000"/>
            <a:ext cx="8153400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When:  </a:t>
            </a:r>
            <a:r>
              <a:rPr lang="en-US" dirty="0" smtClean="0"/>
              <a:t>23 </a:t>
            </a:r>
            <a:r>
              <a:rPr lang="en-US" dirty="0" smtClean="0"/>
              <a:t>October </a:t>
            </a:r>
            <a:r>
              <a:rPr lang="en-US" dirty="0" smtClean="0"/>
              <a:t>2013 (Wednesday</a:t>
            </a:r>
            <a:r>
              <a:rPr lang="en-US" dirty="0" smtClean="0"/>
              <a:t>)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Who:  </a:t>
            </a:r>
            <a:r>
              <a:rPr lang="en-US" dirty="0" smtClean="0"/>
              <a:t>An</a:t>
            </a:r>
            <a:r>
              <a:rPr lang="en-US" dirty="0" smtClean="0"/>
              <a:t> </a:t>
            </a:r>
            <a:r>
              <a:rPr lang="en-US" dirty="0" smtClean="0"/>
              <a:t>Army War College </a:t>
            </a:r>
            <a:r>
              <a:rPr lang="en-US" dirty="0" smtClean="0"/>
              <a:t>Historian </a:t>
            </a:r>
            <a:r>
              <a:rPr lang="en-US" dirty="0" smtClean="0"/>
              <a:t>will provide APG </a:t>
            </a:r>
            <a:r>
              <a:rPr lang="en-US" dirty="0" smtClean="0"/>
              <a:t>5 </a:t>
            </a:r>
            <a:r>
              <a:rPr lang="en-US" dirty="0" smtClean="0"/>
              <a:t>participants a guided tour of the historic battlefield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Where:  </a:t>
            </a:r>
            <a:r>
              <a:rPr lang="en-US" dirty="0" smtClean="0"/>
              <a:t>Meet at Exit 85, Park n’ Ride near the HEET Center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How:</a:t>
            </a:r>
            <a:r>
              <a:rPr lang="en-US" dirty="0" smtClean="0"/>
              <a:t>  Motor Coach (50 passenger, equipped with rest rooms).  </a:t>
            </a:r>
            <a:r>
              <a:rPr lang="en-US" sz="1600" dirty="0" smtClean="0"/>
              <a:t>*All participants must ride the bus since it is an interactive part of the battlefield tour.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Departure/Return Times:  </a:t>
            </a:r>
            <a:r>
              <a:rPr lang="en-US" dirty="0" smtClean="0"/>
              <a:t>7:00 am and 5:30 pm </a:t>
            </a:r>
            <a:r>
              <a:rPr lang="en-US" dirty="0" smtClean="0"/>
              <a:t>(approximate)</a:t>
            </a:r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Considerations:</a:t>
            </a:r>
            <a:r>
              <a:rPr lang="en-US" dirty="0" smtClean="0"/>
              <a:t>  Comfortable clothing and shoes (walking the battlefield), clothing appropriate for the weather, water bottle/snacks/back pack/camera if desired.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Lunch:</a:t>
            </a:r>
            <a:r>
              <a:rPr lang="en-US" dirty="0" smtClean="0"/>
              <a:t>  Dobbin House Tavern @ </a:t>
            </a:r>
            <a:r>
              <a:rPr lang="en-US" dirty="0" smtClean="0"/>
              <a:t>1200 </a:t>
            </a:r>
            <a:r>
              <a:rPr lang="en-US" dirty="0" smtClean="0"/>
              <a:t>(Registered Historic Landmark)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Cost:</a:t>
            </a:r>
            <a:r>
              <a:rPr lang="en-US" dirty="0" smtClean="0"/>
              <a:t>  $</a:t>
            </a:r>
            <a:r>
              <a:rPr lang="en-US" dirty="0" smtClean="0"/>
              <a:t>15.00 </a:t>
            </a:r>
            <a:r>
              <a:rPr lang="en-US" dirty="0" smtClean="0"/>
              <a:t>for lunch </a:t>
            </a:r>
            <a:r>
              <a:rPr lang="en-US" sz="1600" dirty="0" smtClean="0"/>
              <a:t>(Participants must bring exact $$ and payable to </a:t>
            </a:r>
            <a:r>
              <a:rPr lang="en-US" sz="1600" dirty="0" smtClean="0"/>
              <a:t>Claire Meany, Cohort Director </a:t>
            </a:r>
            <a:r>
              <a:rPr lang="en-US" sz="1600" dirty="0" smtClean="0"/>
              <a:t>the morning of departure.)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3655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180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Dewey, Cynthia M.</dc:creator>
  <cp:lastModifiedBy>Dewey, Cynthia M.</cp:lastModifiedBy>
  <cp:revision>5</cp:revision>
  <cp:lastPrinted>2011-08-23T22:54:30Z</cp:lastPrinted>
  <dcterms:created xsi:type="dcterms:W3CDTF">2011-08-23T22:13:51Z</dcterms:created>
  <dcterms:modified xsi:type="dcterms:W3CDTF">2013-09-17T21:38:37Z</dcterms:modified>
</cp:coreProperties>
</file>