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5" r:id="rId2"/>
    <p:sldId id="280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93" autoAdjust="0"/>
  </p:normalViewPr>
  <p:slideViewPr>
    <p:cSldViewPr snapToGrid="0" snapToObjects="1">
      <p:cViewPr varScale="1">
        <p:scale>
          <a:sx n="99" d="100"/>
          <a:sy n="99" d="100"/>
        </p:scale>
        <p:origin x="-9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E7F2A9-0540-447B-B5BC-E42DECCC9909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7E9E4E-E8AD-4D84-8C25-4D849C741A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C9DDA84-579A-4443-BBA5-A6A63107A408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5BCB9D2A-9702-4D88-BDA5-4FF6E8C65F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MA_ppt_wDUI_front_bkgrnd"/>
          <p:cNvPicPr>
            <a:picLocks noChangeAspect="1" noChangeArrowheads="1"/>
          </p:cNvPicPr>
          <p:nvPr/>
        </p:nvPicPr>
        <p:blipFill>
          <a:blip r:embed="rId2"/>
          <a:srcRect l="241" r="824" b="847"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OHORT Logo by Toby Cisneros 2 16 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37338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581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A392CB-48C4-4595-A349-52F8459AFDE6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91B9A-37B2-4C49-B960-B9F7962F72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29948DB-4436-45F5-9B0E-588D0C275E60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B8103-CEFC-4817-8069-BC465EF00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1336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2484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D6E8EE-C5B4-434D-B759-258788ECF72D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B5293-B734-42D7-91C5-B408EDCB3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AA15FC-08DE-40E5-8A6A-E7DA797560B0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B719D-EF41-4C07-BB2D-1F0A6E180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9DC69E-648C-4D01-B387-AF83F586FEFD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0BC2E-6906-496F-B8B0-DA9DEA2D67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086B08-AD05-43C2-85C3-0F45D4B2F3BC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E087F-1949-4D1A-9ABC-8F3F12B9CF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55622F-FBAB-407F-B5DE-51793B86FF78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BC3A5-D327-4A47-8ED1-B8A24FFBFA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159701-8D17-4EA2-9DA9-FA6C74536CF1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0AFFC-FBE7-4E3C-8B77-AEA6D9D4A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E0526D-4944-448C-A8C7-3E72B74B96D7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B796B-DF72-4CDF-BD8A-251CF130BF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B7205C-4FF2-42D9-A8AC-B39C3CF40150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2A06F-045E-43A7-B7C1-81BB7B829A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DA945C-C17F-44FF-8793-54A0C3E2EBE8}" type="datetime1">
              <a:rPr lang="en-US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A5813-5975-424C-812B-C0EDE6A592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MA_ppt_wDUI_inside_bkgrnd_top"/>
          <p:cNvPicPr>
            <a:picLocks noChangeAspect="1" noChangeArrowheads="1"/>
          </p:cNvPicPr>
          <p:nvPr/>
        </p:nvPicPr>
        <p:blipFill>
          <a:blip r:embed="rId13"/>
          <a:srcRect l="757" t="6667" r="8507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762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1E70F6-AE8F-4533-9AAC-7CEDC83A1E9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8" descr="COHORT Logo by Toby Cisneros 2 16 20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187166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0" y="6553200"/>
            <a:ext cx="3124200" cy="2619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latin typeface="+mn-lt"/>
                <a:ea typeface="+mn-ea"/>
                <a:cs typeface="ＭＳ Ｐゴシック" charset="-128"/>
              </a:rPr>
              <a:t>APG Senior Leadership Cohort Program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APG Senior Leadership Cohort </a:t>
            </a:r>
            <a:r>
              <a:rPr lang="en-US" sz="2800" dirty="0" smtClean="0"/>
              <a:t>Program</a:t>
            </a:r>
            <a:endParaRPr lang="en-US" sz="28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690888"/>
            <a:ext cx="83058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Book </a:t>
            </a:r>
            <a:r>
              <a:rPr lang="en-US" dirty="0" smtClean="0"/>
              <a:t>Presentation</a:t>
            </a:r>
          </a:p>
          <a:p>
            <a:pPr eaLnBrk="1" hangingPunct="1"/>
            <a:r>
              <a:rPr lang="en-US" dirty="0" smtClean="0"/>
              <a:t>Keryl Ann Cosenzo, Ph D</a:t>
            </a:r>
          </a:p>
          <a:p>
            <a:pPr eaLnBrk="1" hangingPunct="1"/>
            <a:r>
              <a:rPr lang="en-US" dirty="0" smtClean="0"/>
              <a:t>February 12, 2013</a:t>
            </a:r>
            <a:endParaRPr lang="en-US" dirty="0" smtClean="0"/>
          </a:p>
        </p:txBody>
      </p:sp>
      <p:pic>
        <p:nvPicPr>
          <p:cNvPr id="15364" name="Picture 4" descr="OPM Se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276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055688" y="400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Leadership Book </a:t>
            </a:r>
            <a:r>
              <a:rPr lang="en-US" sz="2800" dirty="0" smtClean="0"/>
              <a:t>Review</a:t>
            </a:r>
            <a:endParaRPr lang="en-US" sz="2800" dirty="0" smtClean="0"/>
          </a:p>
        </p:txBody>
      </p:sp>
      <p:sp>
        <p:nvSpPr>
          <p:cNvPr id="17411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b="1" dirty="0" smtClean="0"/>
              <a:t>Now, Discover Your Strengths</a:t>
            </a:r>
            <a:endParaRPr lang="en-US" sz="3200" b="1" dirty="0" smtClean="0"/>
          </a:p>
          <a:p>
            <a:endParaRPr lang="en-US" dirty="0" smtClean="0"/>
          </a:p>
          <a:p>
            <a:r>
              <a:rPr lang="en-US" dirty="0" smtClean="0"/>
              <a:t>Authors: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Marcus Buckingham &amp; Donald Clifton</a:t>
            </a:r>
            <a:endParaRPr lang="en-US" dirty="0" smtClean="0"/>
          </a:p>
        </p:txBody>
      </p:sp>
      <p:pic>
        <p:nvPicPr>
          <p:cNvPr id="17414" name="Picture 6" descr="https://encrypted-tbn1.gstatic.com/images?q=tbn:ANd9GcTRI-oFyQ__HSxDDzNNLxC_V009MPEXJasMYY4cINAddJWhpw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4880" y="1600200"/>
            <a:ext cx="358603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Messages from this Book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30521" y="1254094"/>
            <a:ext cx="8761079" cy="4525963"/>
          </a:xfrm>
        </p:spPr>
        <p:txBody>
          <a:bodyPr/>
          <a:lstStyle/>
          <a:p>
            <a:r>
              <a:rPr lang="en-US" sz="2400" dirty="0" smtClean="0"/>
              <a:t>Identify your talents then hone them with skills and knowledge</a:t>
            </a:r>
          </a:p>
          <a:p>
            <a:pPr lvl="1"/>
            <a:r>
              <a:rPr lang="en-US" sz="2000" dirty="0" smtClean="0"/>
              <a:t>To identify your talents you need to look at yourself in a different way</a:t>
            </a:r>
          </a:p>
          <a:p>
            <a:pPr lvl="1"/>
            <a:r>
              <a:rPr lang="en-US" sz="2000" dirty="0" smtClean="0"/>
              <a:t>Talents are unique and enduring</a:t>
            </a:r>
          </a:p>
          <a:p>
            <a:pPr lvl="1"/>
            <a:r>
              <a:rPr lang="en-US" sz="2000" dirty="0" smtClean="0"/>
              <a:t>Greatest room for growth is in a person's strengths</a:t>
            </a:r>
          </a:p>
          <a:p>
            <a:r>
              <a:rPr lang="en-US" sz="2400" dirty="0" smtClean="0"/>
              <a:t>Building on your strengths is not egotistic; building on weakness is not diligent humility</a:t>
            </a:r>
          </a:p>
          <a:p>
            <a:pPr lvl="1"/>
            <a:r>
              <a:rPr lang="en-US" sz="2000" dirty="0" smtClean="0"/>
              <a:t>We often focus on our weaknesses, not our strengths</a:t>
            </a:r>
          </a:p>
          <a:p>
            <a:r>
              <a:rPr lang="en-US" sz="2400" dirty="0" smtClean="0"/>
              <a:t>Building on you strengths may involve failure</a:t>
            </a:r>
          </a:p>
          <a:p>
            <a:r>
              <a:rPr lang="en-US" sz="2400" dirty="0" smtClean="0"/>
              <a:t>Weakness, anything that gets in the way of excellent  performance</a:t>
            </a:r>
          </a:p>
          <a:p>
            <a:pPr lvl="1"/>
            <a:r>
              <a:rPr lang="en-US" sz="2000" dirty="0" smtClean="0"/>
              <a:t>Manage around your weaknesses so they do not get in the way of your strengths</a:t>
            </a:r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Quotes I Would Like To Share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298062"/>
            <a:ext cx="8229600" cy="4525963"/>
          </a:xfrm>
        </p:spPr>
        <p:txBody>
          <a:bodyPr/>
          <a:lstStyle/>
          <a:p>
            <a:r>
              <a:rPr lang="en-US" sz="2800" dirty="0" smtClean="0"/>
              <a:t>“A great organization must not only accommodate the fact that each employee is different, it must capitalize on these differences.” </a:t>
            </a:r>
          </a:p>
          <a:p>
            <a:r>
              <a:rPr lang="en-US" sz="2800" dirty="0" smtClean="0"/>
              <a:t>“If you want to change your life so that others may benefit from your strengths then change your values.”</a:t>
            </a:r>
          </a:p>
          <a:p>
            <a:r>
              <a:rPr lang="en-US" sz="2800" dirty="0" smtClean="0"/>
              <a:t>“Performance, properly measured is implacable, unforgiving and without a doubt there will be times when your claims of strength are judged unfavorable.”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This Book Meant To Me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Gained perspective on how to view myself and others around me</a:t>
            </a:r>
          </a:p>
          <a:p>
            <a:r>
              <a:rPr lang="en-US" dirty="0" smtClean="0"/>
              <a:t>Insights into how to build on my strengths</a:t>
            </a:r>
          </a:p>
          <a:p>
            <a:pPr lvl="1"/>
            <a:r>
              <a:rPr lang="en-US" dirty="0" smtClean="0"/>
              <a:t>Tendency to focus on my weaknesses – need to change my strategy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ursue opportunities that build on my strengths</a:t>
            </a:r>
          </a:p>
          <a:p>
            <a:r>
              <a:rPr lang="en-US" dirty="0" smtClean="0"/>
              <a:t>Incorporate this perspective into my team activities in the workplace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 APG.potx</Template>
  <TotalTime>1348</TotalTime>
  <Words>258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ＭＳ Ｐゴシック</vt:lpstr>
      <vt:lpstr>Calibri</vt:lpstr>
      <vt:lpstr>1_Custom Design</vt:lpstr>
      <vt:lpstr>APG Senior Leadership Cohort Program</vt:lpstr>
      <vt:lpstr>Leadership Book Review</vt:lpstr>
      <vt:lpstr>Key Messages from this Book</vt:lpstr>
      <vt:lpstr>Quotes I Would Like To Share</vt:lpstr>
      <vt:lpstr>What This Book Meant To 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with Impact</dc:title>
  <dc:creator>Trish Mooney</dc:creator>
  <cp:lastModifiedBy>keryl.cosenzo</cp:lastModifiedBy>
  <cp:revision>24</cp:revision>
  <cp:lastPrinted>2011-06-13T12:29:39Z</cp:lastPrinted>
  <dcterms:created xsi:type="dcterms:W3CDTF">2011-06-26T12:32:45Z</dcterms:created>
  <dcterms:modified xsi:type="dcterms:W3CDTF">2013-02-11T17:36:14Z</dcterms:modified>
</cp:coreProperties>
</file>