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5" r:id="rId2"/>
    <p:sldId id="280" r:id="rId3"/>
    <p:sldId id="284" r:id="rId4"/>
    <p:sldId id="28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DA20ACC-110D-4063-AC5F-204B8901A5C1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2204019-AAE6-45E4-9A04-B6EDB6BD52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58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8211B0E-812F-41FA-BD27-C69A2E1218B2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168EE438-0977-4B44-8548-4E760F5C4E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859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MA_ppt_wDUI_front_bkgrnd"/>
          <p:cNvPicPr>
            <a:picLocks noChangeAspect="1" noChangeArrowheads="1"/>
          </p:cNvPicPr>
          <p:nvPr/>
        </p:nvPicPr>
        <p:blipFill>
          <a:blip r:embed="rId2"/>
          <a:srcRect l="241" r="824" b="847"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COHORT Logo by Toby Cisneros 2 16 2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"/>
            <a:ext cx="373380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3581400"/>
            <a:ext cx="7772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D8AE778A-95F6-4353-9FAA-D68734A4DFC4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8D84-E293-465B-97C3-56870F8042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69C12407-6DC9-4E9F-8DEF-C8C38220FBEC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22830-0031-46E8-937C-AE8631D4CD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"/>
            <a:ext cx="21336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2484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F0219392-329B-462B-B603-2A93A330EE74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CABA4-83C6-449A-A738-11DF3F7F78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BC2D8102-F49C-4E58-A43B-B1FD1593E51A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7E004-687D-4F8E-8043-55DDA4BE48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1453E41C-7842-4EF8-804E-EED1763379BE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8455-8009-415C-A634-DC4E95148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36CBF544-2F85-42E8-AE20-6A2ADA80D0B3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AE659-B05E-4A1A-A8CD-3CF1A639D9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E38EDF48-D475-4674-A1C6-1A1BE350BE67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FF0F-4EBB-49AE-94B2-F7ADAFC74C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6407F027-2F08-4FE1-9368-C5F224FD0044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953AE-775D-44E5-A098-4DF23C7914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FBC30AC5-31AC-47E5-8E59-0A7BD80871F3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A896-D069-4F33-92F3-A84871829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48B99099-9AC9-4286-9B9E-D42723BE8374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217D-B4FB-4190-AC83-C275AAA1B9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charset="-128"/>
              </a:defRPr>
            </a:lvl1pPr>
          </a:lstStyle>
          <a:p>
            <a:pPr>
              <a:defRPr/>
            </a:pPr>
            <a:fld id="{B2A27777-AEFC-4292-A720-2785EDA2ABBD}" type="datetime1">
              <a:rPr lang="en-US"/>
              <a:pPr>
                <a:defRPr/>
              </a:pPr>
              <a:t>9/23/15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7FAAA-8821-43DD-AA1A-FF38D91FD5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MA_ppt_wDUI_inside_bkgrnd_top"/>
          <p:cNvPicPr>
            <a:picLocks noChangeAspect="1" noChangeArrowheads="1"/>
          </p:cNvPicPr>
          <p:nvPr/>
        </p:nvPicPr>
        <p:blipFill>
          <a:blip r:embed="rId13"/>
          <a:srcRect l="757" t="6667" r="8507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2200" y="76200"/>
            <a:ext cx="6629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fld id="{9F8F22C0-DBF4-4289-B0F8-DAC765F93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8" descr="COHORT Logo by Toby Cisneros 2 16 20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152400"/>
            <a:ext cx="187166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0" y="6553200"/>
            <a:ext cx="3124200" cy="26193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latin typeface="+mn-lt"/>
                <a:ea typeface="+mn-ea"/>
                <a:cs typeface="ＭＳ Ｐゴシック" charset="-128"/>
              </a:rPr>
              <a:t>APG Senior Leadership Cohort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68" r:id="rId2"/>
    <p:sldLayoutId id="2147484169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5" r:id="rId9"/>
    <p:sldLayoutId id="2147484176" r:id="rId10"/>
    <p:sldLayoutId id="21474841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APG Senior Leadership Cohort </a:t>
            </a:r>
            <a:r>
              <a:rPr lang="en-US" sz="2800" smtClean="0">
                <a:ea typeface="ＭＳ Ｐゴシック" pitchFamily="34" charset="-128"/>
              </a:rPr>
              <a:t>Program 2014</a:t>
            </a:r>
            <a:endParaRPr lang="en-US" sz="2800" dirty="0" smtClean="0">
              <a:ea typeface="ＭＳ Ｐゴシック" pitchFamily="34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800600"/>
            <a:ext cx="83058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Community Based Project Mid Session  Update</a:t>
            </a:r>
          </a:p>
          <a:p>
            <a:pPr eaLnBrk="1" hangingPunct="1"/>
            <a:r>
              <a:rPr lang="en-US" sz="2800" i="1" dirty="0" smtClean="0">
                <a:ea typeface="ＭＳ Ｐゴシック" pitchFamily="34" charset="-128"/>
              </a:rPr>
              <a:t>Aberdeen Proving Ground (APG)</a:t>
            </a:r>
          </a:p>
          <a:p>
            <a:pPr algn="l" eaLnBrk="1" hangingPunct="1"/>
            <a:endParaRPr lang="en-US" sz="2800" dirty="0" smtClean="0">
              <a:ea typeface="ＭＳ Ｐゴシック" pitchFamily="34" charset="-128"/>
            </a:endParaRP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13316" name="Picture 4" descr="OPM Se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276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1055688" y="400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Project Summary</a:t>
            </a:r>
          </a:p>
        </p:txBody>
      </p:sp>
      <p:sp>
        <p:nvSpPr>
          <p:cNvPr id="14339" name="Content Placeholder 4"/>
          <p:cNvSpPr>
            <a:spLocks noGrp="1"/>
          </p:cNvSpPr>
          <p:nvPr>
            <p:ph sz="half" idx="1"/>
          </p:nvPr>
        </p:nvSpPr>
        <p:spPr>
          <a:xfrm>
            <a:off x="241300" y="1335088"/>
            <a:ext cx="8750300" cy="4787900"/>
          </a:xfrm>
        </p:spPr>
        <p:txBody>
          <a:bodyPr/>
          <a:lstStyle/>
          <a:p>
            <a:r>
              <a:rPr lang="en-US" sz="2000" b="1" dirty="0" smtClean="0">
                <a:ea typeface="ＭＳ Ｐゴシック" pitchFamily="34" charset="-128"/>
              </a:rPr>
              <a:t>Project Team</a:t>
            </a:r>
          </a:p>
          <a:p>
            <a:endParaRPr lang="en-US" sz="1600" b="1" dirty="0" smtClean="0">
              <a:ea typeface="ＭＳ Ｐゴシック" pitchFamily="34" charset="-128"/>
            </a:endParaRPr>
          </a:p>
          <a:p>
            <a:r>
              <a:rPr lang="en-US" sz="2000" b="1" dirty="0" smtClean="0">
                <a:ea typeface="ＭＳ Ｐゴシック" pitchFamily="34" charset="-128"/>
              </a:rPr>
              <a:t>Team Vision</a:t>
            </a:r>
            <a:r>
              <a:rPr lang="en-US" sz="2000" dirty="0" smtClean="0">
                <a:ea typeface="ＭＳ Ｐゴシック" pitchFamily="34" charset="-128"/>
              </a:rPr>
              <a:t>:</a:t>
            </a:r>
          </a:p>
          <a:p>
            <a:endParaRPr lang="en-US" sz="1600" b="1" dirty="0" smtClean="0">
              <a:ea typeface="ＭＳ Ｐゴシック" pitchFamily="34" charset="-128"/>
            </a:endParaRPr>
          </a:p>
          <a:p>
            <a:r>
              <a:rPr lang="en-US" sz="2000" b="1" dirty="0" smtClean="0">
                <a:ea typeface="ＭＳ Ｐゴシック" pitchFamily="34" charset="-128"/>
              </a:rPr>
              <a:t>Team Goal: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endParaRPr lang="en-US" sz="20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Project Summary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91525" cy="4525963"/>
          </a:xfrm>
        </p:spPr>
        <p:txBody>
          <a:bodyPr/>
          <a:lstStyle/>
          <a:p>
            <a:r>
              <a:rPr lang="en-US" sz="2000" b="1" dirty="0" smtClean="0">
                <a:ea typeface="ＭＳ Ｐゴシック" pitchFamily="34" charset="-128"/>
              </a:rPr>
              <a:t>Accomplishments so far:</a:t>
            </a:r>
          </a:p>
          <a:p>
            <a:pPr lvl="1"/>
            <a:endParaRPr lang="en-US" sz="2000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Leadership Learning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sz="half" idx="2"/>
          </p:nvPr>
        </p:nvSpPr>
        <p:spPr>
          <a:xfrm>
            <a:off x="546100" y="1354138"/>
            <a:ext cx="8140700" cy="4772025"/>
          </a:xfrm>
        </p:spPr>
        <p:txBody>
          <a:bodyPr/>
          <a:lstStyle/>
          <a:p>
            <a:pPr lvl="1"/>
            <a:r>
              <a:rPr lang="en-US" sz="1600" dirty="0" smtClean="0">
                <a:ea typeface="ＭＳ Ｐゴシック" pitchFamily="34" charset="-128"/>
              </a:rPr>
              <a:t>Leading Myself</a:t>
            </a: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r>
              <a:rPr lang="en-US" sz="1600" dirty="0" smtClean="0">
                <a:ea typeface="ＭＳ Ｐゴシック" pitchFamily="34" charset="-128"/>
              </a:rPr>
              <a:t>About Leading Teams</a:t>
            </a: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endParaRPr lang="en-US" sz="1600" dirty="0" smtClean="0">
              <a:ea typeface="ＭＳ Ｐゴシック" pitchFamily="34" charset="-128"/>
            </a:endParaRPr>
          </a:p>
          <a:p>
            <a:pPr lvl="1"/>
            <a:r>
              <a:rPr lang="en-US" sz="1600" dirty="0" smtClean="0">
                <a:ea typeface="ＭＳ Ｐゴシック" pitchFamily="34" charset="-128"/>
              </a:rPr>
              <a:t>About Leading In The Broader Context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 APG.potx</Template>
  <TotalTime>2478</TotalTime>
  <Words>47</Words>
  <Application>Microsoft Macintosh PowerPoint</Application>
  <PresentationFormat>On-screen Show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1_Custom Design</vt:lpstr>
      <vt:lpstr>APG Senior Leadership Cohort Program 2014</vt:lpstr>
      <vt:lpstr>Project Summary</vt:lpstr>
      <vt:lpstr>Project Summary</vt:lpstr>
      <vt:lpstr>Leadership Learning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with Impact</dc:title>
  <dc:creator>Trish Mooney</dc:creator>
  <cp:lastModifiedBy>Trish Mooney</cp:lastModifiedBy>
  <cp:revision>87</cp:revision>
  <cp:lastPrinted>2011-06-13T12:29:39Z</cp:lastPrinted>
  <dcterms:created xsi:type="dcterms:W3CDTF">2014-09-26T18:11:14Z</dcterms:created>
  <dcterms:modified xsi:type="dcterms:W3CDTF">2015-09-23T19:12:40Z</dcterms:modified>
</cp:coreProperties>
</file>